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6" r:id="rId2"/>
  </p:sldIdLst>
  <p:sldSz cx="38404800" cy="38404800"/>
  <p:notesSz cx="6858000" cy="9144000"/>
  <p:defaultTextStyle>
    <a:defPPr>
      <a:defRPr lang="en-US"/>
    </a:defPPr>
    <a:lvl1pPr marL="0" algn="l" defTabSz="4387656" rtl="0" eaLnBrk="1" latinLnBrk="0" hangingPunct="1">
      <a:defRPr sz="8600" kern="1200">
        <a:solidFill>
          <a:schemeClr val="tx1"/>
        </a:solidFill>
        <a:latin typeface="+mn-lt"/>
        <a:ea typeface="+mn-ea"/>
        <a:cs typeface="+mn-cs"/>
      </a:defRPr>
    </a:lvl1pPr>
    <a:lvl2pPr marL="2193828" algn="l" defTabSz="4387656" rtl="0" eaLnBrk="1" latinLnBrk="0" hangingPunct="1">
      <a:defRPr sz="8600" kern="1200">
        <a:solidFill>
          <a:schemeClr val="tx1"/>
        </a:solidFill>
        <a:latin typeface="+mn-lt"/>
        <a:ea typeface="+mn-ea"/>
        <a:cs typeface="+mn-cs"/>
      </a:defRPr>
    </a:lvl2pPr>
    <a:lvl3pPr marL="4387656" algn="l" defTabSz="4387656" rtl="0" eaLnBrk="1" latinLnBrk="0" hangingPunct="1">
      <a:defRPr sz="8600" kern="1200">
        <a:solidFill>
          <a:schemeClr val="tx1"/>
        </a:solidFill>
        <a:latin typeface="+mn-lt"/>
        <a:ea typeface="+mn-ea"/>
        <a:cs typeface="+mn-cs"/>
      </a:defRPr>
    </a:lvl3pPr>
    <a:lvl4pPr marL="6581484" algn="l" defTabSz="4387656" rtl="0" eaLnBrk="1" latinLnBrk="0" hangingPunct="1">
      <a:defRPr sz="8600" kern="1200">
        <a:solidFill>
          <a:schemeClr val="tx1"/>
        </a:solidFill>
        <a:latin typeface="+mn-lt"/>
        <a:ea typeface="+mn-ea"/>
        <a:cs typeface="+mn-cs"/>
      </a:defRPr>
    </a:lvl4pPr>
    <a:lvl5pPr marL="8775312" algn="l" defTabSz="4387656" rtl="0" eaLnBrk="1" latinLnBrk="0" hangingPunct="1">
      <a:defRPr sz="8600" kern="1200">
        <a:solidFill>
          <a:schemeClr val="tx1"/>
        </a:solidFill>
        <a:latin typeface="+mn-lt"/>
        <a:ea typeface="+mn-ea"/>
        <a:cs typeface="+mn-cs"/>
      </a:defRPr>
    </a:lvl5pPr>
    <a:lvl6pPr marL="10969140" algn="l" defTabSz="4387656" rtl="0" eaLnBrk="1" latinLnBrk="0" hangingPunct="1">
      <a:defRPr sz="8600" kern="1200">
        <a:solidFill>
          <a:schemeClr val="tx1"/>
        </a:solidFill>
        <a:latin typeface="+mn-lt"/>
        <a:ea typeface="+mn-ea"/>
        <a:cs typeface="+mn-cs"/>
      </a:defRPr>
    </a:lvl6pPr>
    <a:lvl7pPr marL="13162968" algn="l" defTabSz="4387656" rtl="0" eaLnBrk="1" latinLnBrk="0" hangingPunct="1">
      <a:defRPr sz="8600" kern="1200">
        <a:solidFill>
          <a:schemeClr val="tx1"/>
        </a:solidFill>
        <a:latin typeface="+mn-lt"/>
        <a:ea typeface="+mn-ea"/>
        <a:cs typeface="+mn-cs"/>
      </a:defRPr>
    </a:lvl7pPr>
    <a:lvl8pPr marL="15356796" algn="l" defTabSz="4387656" rtl="0" eaLnBrk="1" latinLnBrk="0" hangingPunct="1">
      <a:defRPr sz="8600" kern="1200">
        <a:solidFill>
          <a:schemeClr val="tx1"/>
        </a:solidFill>
        <a:latin typeface="+mn-lt"/>
        <a:ea typeface="+mn-ea"/>
        <a:cs typeface="+mn-cs"/>
      </a:defRPr>
    </a:lvl8pPr>
    <a:lvl9pPr marL="17550624" algn="l" defTabSz="4387656" rtl="0" eaLnBrk="1" latinLnBrk="0" hangingPunct="1">
      <a:defRPr sz="86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2096">
          <p15:clr>
            <a:srgbClr val="A4A3A4"/>
          </p15:clr>
        </p15:guide>
        <p15:guide id="2" pos="12096">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scaleToFitPaper="1"/>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96FF"/>
    <a:srgbClr val="EBEBEB"/>
    <a:srgbClr val="E6D3FF"/>
    <a:srgbClr val="A883D7"/>
    <a:srgbClr val="C297F7"/>
    <a:srgbClr val="AF9DCB"/>
    <a:srgbClr val="8F61CE"/>
    <a:srgbClr val="57E94C"/>
    <a:srgbClr val="33EE2C"/>
    <a:srgbClr val="4A7CE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8EC20E35-A176-4012-BC5E-935CFFF8708E}" styleName="Medium Style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E929F9F4-4A8F-4326-A1B4-22849713DDAB}" styleName="Dark Style 1 - Accent 4">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4"/>
          </a:solidFill>
        </a:fill>
      </a:tcStyle>
    </a:wholeTbl>
    <a:band1H>
      <a:tcStyle>
        <a:tcBdr/>
        <a:fill>
          <a:solidFill>
            <a:schemeClr val="accent4">
              <a:shade val="60000"/>
            </a:schemeClr>
          </a:solidFill>
        </a:fill>
      </a:tcStyle>
    </a:band1H>
    <a:band1V>
      <a:tcStyle>
        <a:tcBdr/>
        <a:fill>
          <a:solidFill>
            <a:schemeClr val="accent4">
              <a:shade val="60000"/>
            </a:schemeClr>
          </a:solidFill>
        </a:fill>
      </a:tcStyle>
    </a:band1V>
    <a:lastCol>
      <a:tcTxStyle b="on"/>
      <a:tcStyle>
        <a:tcBdr>
          <a:left>
            <a:ln w="25400" cmpd="sng">
              <a:solidFill>
                <a:schemeClr val="lt1"/>
              </a:solidFill>
            </a:ln>
          </a:left>
        </a:tcBdr>
        <a:fill>
          <a:solidFill>
            <a:schemeClr val="accent4">
              <a:shade val="60000"/>
            </a:schemeClr>
          </a:solidFill>
        </a:fill>
      </a:tcStyle>
    </a:lastCol>
    <a:firstCol>
      <a:tcTxStyle b="on"/>
      <a:tcStyle>
        <a:tcBdr>
          <a:right>
            <a:ln w="25400" cmpd="sng">
              <a:solidFill>
                <a:schemeClr val="lt1"/>
              </a:solidFill>
            </a:ln>
          </a:right>
        </a:tcBdr>
        <a:fill>
          <a:solidFill>
            <a:schemeClr val="accent4">
              <a:shade val="60000"/>
            </a:schemeClr>
          </a:solidFill>
        </a:fill>
      </a:tcStyle>
    </a:firstCol>
    <a:lastRow>
      <a:tcTxStyle b="on"/>
      <a:tcStyle>
        <a:tcBdr>
          <a:top>
            <a:ln w="25400" cmpd="sng">
              <a:solidFill>
                <a:schemeClr val="lt1"/>
              </a:solidFill>
            </a:ln>
          </a:top>
        </a:tcBdr>
        <a:fill>
          <a:solidFill>
            <a:schemeClr val="accent4">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D7AC3CCA-C797-4891-BE02-D94E43425B78}" styleName="Medium Style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EB9631B5-78F2-41C9-869B-9F39066F8104}" styleName="Medium Style 3 - Accent 4">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4"/>
          </a:solidFill>
        </a:fill>
      </a:tcStyle>
    </a:lastCol>
    <a:firstCol>
      <a:tcTxStyle b="on">
        <a:fontRef idx="minor">
          <a:scrgbClr r="0" g="0" b="0"/>
        </a:fontRef>
        <a:schemeClr val="lt1"/>
      </a:tcTxStyle>
      <a:tcStyle>
        <a:tcBdr/>
        <a:fill>
          <a:solidFill>
            <a:schemeClr val="accent4"/>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4"/>
          </a:solidFill>
        </a:fill>
      </a:tcStyle>
    </a:firstRow>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1117"/>
    <p:restoredTop sz="94964" autoAdjust="0"/>
  </p:normalViewPr>
  <p:slideViewPr>
    <p:cSldViewPr>
      <p:cViewPr>
        <p:scale>
          <a:sx n="60" d="100"/>
          <a:sy n="60" d="100"/>
        </p:scale>
        <p:origin x="-3304" y="144"/>
      </p:cViewPr>
      <p:guideLst>
        <p:guide orient="horz" pos="12096"/>
        <p:guide pos="12096"/>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33372F9-7A98-42CB-853E-31CA576E6462}" type="datetimeFigureOut">
              <a:rPr lang="en-US" smtClean="0"/>
              <a:pPr/>
              <a:t>5/9/19</a:t>
            </a:fld>
            <a:endParaRPr lang="en-US" dirty="0"/>
          </a:p>
        </p:txBody>
      </p:sp>
      <p:sp>
        <p:nvSpPr>
          <p:cNvPr id="4" name="Slide Image Placeholder 3"/>
          <p:cNvSpPr>
            <a:spLocks noGrp="1" noRot="1" noChangeAspect="1"/>
          </p:cNvSpPr>
          <p:nvPr>
            <p:ph type="sldImg" idx="2"/>
          </p:nvPr>
        </p:nvSpPr>
        <p:spPr>
          <a:xfrm>
            <a:off x="1714500" y="685800"/>
            <a:ext cx="3429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24E81C1-0793-419A-A42B-6817DCB3AFFD}" type="slidenum">
              <a:rPr lang="en-US" smtClean="0"/>
              <a:pPr/>
              <a:t>‹#›</a:t>
            </a:fld>
            <a:endParaRPr lang="en-US" dirty="0"/>
          </a:p>
        </p:txBody>
      </p:sp>
    </p:spTree>
    <p:extLst>
      <p:ext uri="{BB962C8B-B14F-4D97-AF65-F5344CB8AC3E}">
        <p14:creationId xmlns:p14="http://schemas.microsoft.com/office/powerpoint/2010/main" val="1267820230"/>
      </p:ext>
    </p:extLst>
  </p:cSld>
  <p:clrMap bg1="lt1" tx1="dk1" bg2="lt2" tx2="dk2" accent1="accent1" accent2="accent2" accent3="accent3" accent4="accent4" accent5="accent5" accent6="accent6" hlink="hlink" folHlink="folHlink"/>
  <p:notesStyle>
    <a:lvl1pPr marL="0" algn="l" defTabSz="914097" rtl="0" eaLnBrk="1" latinLnBrk="0" hangingPunct="1">
      <a:defRPr sz="1100" kern="1200">
        <a:solidFill>
          <a:schemeClr val="tx1"/>
        </a:solidFill>
        <a:latin typeface="+mn-lt"/>
        <a:ea typeface="+mn-ea"/>
        <a:cs typeface="+mn-cs"/>
      </a:defRPr>
    </a:lvl1pPr>
    <a:lvl2pPr marL="457046" algn="l" defTabSz="914097" rtl="0" eaLnBrk="1" latinLnBrk="0" hangingPunct="1">
      <a:defRPr sz="1100" kern="1200">
        <a:solidFill>
          <a:schemeClr val="tx1"/>
        </a:solidFill>
        <a:latin typeface="+mn-lt"/>
        <a:ea typeface="+mn-ea"/>
        <a:cs typeface="+mn-cs"/>
      </a:defRPr>
    </a:lvl2pPr>
    <a:lvl3pPr marL="914097" algn="l" defTabSz="914097" rtl="0" eaLnBrk="1" latinLnBrk="0" hangingPunct="1">
      <a:defRPr sz="1100" kern="1200">
        <a:solidFill>
          <a:schemeClr val="tx1"/>
        </a:solidFill>
        <a:latin typeface="+mn-lt"/>
        <a:ea typeface="+mn-ea"/>
        <a:cs typeface="+mn-cs"/>
      </a:defRPr>
    </a:lvl3pPr>
    <a:lvl4pPr marL="1371143" algn="l" defTabSz="914097" rtl="0" eaLnBrk="1" latinLnBrk="0" hangingPunct="1">
      <a:defRPr sz="1100" kern="1200">
        <a:solidFill>
          <a:schemeClr val="tx1"/>
        </a:solidFill>
        <a:latin typeface="+mn-lt"/>
        <a:ea typeface="+mn-ea"/>
        <a:cs typeface="+mn-cs"/>
      </a:defRPr>
    </a:lvl4pPr>
    <a:lvl5pPr marL="1828189" algn="l" defTabSz="914097" rtl="0" eaLnBrk="1" latinLnBrk="0" hangingPunct="1">
      <a:defRPr sz="1100" kern="1200">
        <a:solidFill>
          <a:schemeClr val="tx1"/>
        </a:solidFill>
        <a:latin typeface="+mn-lt"/>
        <a:ea typeface="+mn-ea"/>
        <a:cs typeface="+mn-cs"/>
      </a:defRPr>
    </a:lvl5pPr>
    <a:lvl6pPr marL="2285236" algn="l" defTabSz="914097" rtl="0" eaLnBrk="1" latinLnBrk="0" hangingPunct="1">
      <a:defRPr sz="1100" kern="1200">
        <a:solidFill>
          <a:schemeClr val="tx1"/>
        </a:solidFill>
        <a:latin typeface="+mn-lt"/>
        <a:ea typeface="+mn-ea"/>
        <a:cs typeface="+mn-cs"/>
      </a:defRPr>
    </a:lvl6pPr>
    <a:lvl7pPr marL="2742286" algn="l" defTabSz="914097" rtl="0" eaLnBrk="1" latinLnBrk="0" hangingPunct="1">
      <a:defRPr sz="1100" kern="1200">
        <a:solidFill>
          <a:schemeClr val="tx1"/>
        </a:solidFill>
        <a:latin typeface="+mn-lt"/>
        <a:ea typeface="+mn-ea"/>
        <a:cs typeface="+mn-cs"/>
      </a:defRPr>
    </a:lvl7pPr>
    <a:lvl8pPr marL="3199332" algn="l" defTabSz="914097" rtl="0" eaLnBrk="1" latinLnBrk="0" hangingPunct="1">
      <a:defRPr sz="1100" kern="1200">
        <a:solidFill>
          <a:schemeClr val="tx1"/>
        </a:solidFill>
        <a:latin typeface="+mn-lt"/>
        <a:ea typeface="+mn-ea"/>
        <a:cs typeface="+mn-cs"/>
      </a:defRPr>
    </a:lvl8pPr>
    <a:lvl9pPr marL="3656379" algn="l" defTabSz="914097" rtl="0" eaLnBrk="1" latinLnBrk="0" hangingPunct="1">
      <a:defRPr sz="11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714500" y="685800"/>
            <a:ext cx="3429000" cy="3429000"/>
          </a:xfrm>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024E81C1-0793-419A-A42B-6817DCB3AFFD}" type="slidenum">
              <a:rPr lang="en-US" smtClean="0"/>
              <a:pPr/>
              <a:t>1</a:t>
            </a:fld>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880363" y="11930381"/>
            <a:ext cx="32644080" cy="8232142"/>
          </a:xfrm>
        </p:spPr>
        <p:txBody>
          <a:bodyPr/>
          <a:lstStyle/>
          <a:p>
            <a:r>
              <a:rPr lang="en-US"/>
              <a:t>Click to edit Master title style</a:t>
            </a:r>
          </a:p>
        </p:txBody>
      </p:sp>
      <p:sp>
        <p:nvSpPr>
          <p:cNvPr id="3" name="Subtitle 2"/>
          <p:cNvSpPr>
            <a:spLocks noGrp="1"/>
          </p:cNvSpPr>
          <p:nvPr>
            <p:ph type="subTitle" idx="1"/>
          </p:nvPr>
        </p:nvSpPr>
        <p:spPr>
          <a:xfrm>
            <a:off x="5760720" y="21762718"/>
            <a:ext cx="26883360" cy="9814561"/>
          </a:xfrm>
        </p:spPr>
        <p:txBody>
          <a:bodyPr/>
          <a:lstStyle>
            <a:lvl1pPr marL="0" indent="0" algn="ctr">
              <a:buNone/>
              <a:defRPr>
                <a:solidFill>
                  <a:schemeClr val="tx1">
                    <a:tint val="75000"/>
                  </a:schemeClr>
                </a:solidFill>
              </a:defRPr>
            </a:lvl1pPr>
            <a:lvl2pPr marL="2193828" indent="0" algn="ctr">
              <a:buNone/>
              <a:defRPr>
                <a:solidFill>
                  <a:schemeClr val="tx1">
                    <a:tint val="75000"/>
                  </a:schemeClr>
                </a:solidFill>
              </a:defRPr>
            </a:lvl2pPr>
            <a:lvl3pPr marL="4387656" indent="0" algn="ctr">
              <a:buNone/>
              <a:defRPr>
                <a:solidFill>
                  <a:schemeClr val="tx1">
                    <a:tint val="75000"/>
                  </a:schemeClr>
                </a:solidFill>
              </a:defRPr>
            </a:lvl3pPr>
            <a:lvl4pPr marL="6581484" indent="0" algn="ctr">
              <a:buNone/>
              <a:defRPr>
                <a:solidFill>
                  <a:schemeClr val="tx1">
                    <a:tint val="75000"/>
                  </a:schemeClr>
                </a:solidFill>
              </a:defRPr>
            </a:lvl4pPr>
            <a:lvl5pPr marL="8775312" indent="0" algn="ctr">
              <a:buNone/>
              <a:defRPr>
                <a:solidFill>
                  <a:schemeClr val="tx1">
                    <a:tint val="75000"/>
                  </a:schemeClr>
                </a:solidFill>
              </a:defRPr>
            </a:lvl5pPr>
            <a:lvl6pPr marL="10969140" indent="0" algn="ctr">
              <a:buNone/>
              <a:defRPr>
                <a:solidFill>
                  <a:schemeClr val="tx1">
                    <a:tint val="75000"/>
                  </a:schemeClr>
                </a:solidFill>
              </a:defRPr>
            </a:lvl6pPr>
            <a:lvl7pPr marL="13162968" indent="0" algn="ctr">
              <a:buNone/>
              <a:defRPr>
                <a:solidFill>
                  <a:schemeClr val="tx1">
                    <a:tint val="75000"/>
                  </a:schemeClr>
                </a:solidFill>
              </a:defRPr>
            </a:lvl7pPr>
            <a:lvl8pPr marL="15356796" indent="0" algn="ctr">
              <a:buNone/>
              <a:defRPr>
                <a:solidFill>
                  <a:schemeClr val="tx1">
                    <a:tint val="75000"/>
                  </a:schemeClr>
                </a:solidFill>
              </a:defRPr>
            </a:lvl8pPr>
            <a:lvl9pPr marL="17550624"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6941285" y="8614419"/>
            <a:ext cx="36291201" cy="18349848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067677" y="8614419"/>
            <a:ext cx="108233529" cy="18349848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3033717" y="24678644"/>
            <a:ext cx="32644080" cy="7627619"/>
          </a:xfrm>
        </p:spPr>
        <p:txBody>
          <a:bodyPr anchor="t"/>
          <a:lstStyle>
            <a:lvl1pPr algn="l">
              <a:defRPr sz="19100" b="1" cap="all"/>
            </a:lvl1pPr>
          </a:lstStyle>
          <a:p>
            <a:r>
              <a:rPr lang="en-US"/>
              <a:t>Click to edit Master title style</a:t>
            </a:r>
          </a:p>
        </p:txBody>
      </p:sp>
      <p:sp>
        <p:nvSpPr>
          <p:cNvPr id="3" name="Text Placeholder 2"/>
          <p:cNvSpPr>
            <a:spLocks noGrp="1"/>
          </p:cNvSpPr>
          <p:nvPr>
            <p:ph type="body" idx="1"/>
          </p:nvPr>
        </p:nvSpPr>
        <p:spPr>
          <a:xfrm>
            <a:off x="3033717" y="16277596"/>
            <a:ext cx="32644080" cy="8401048"/>
          </a:xfrm>
        </p:spPr>
        <p:txBody>
          <a:bodyPr anchor="b"/>
          <a:lstStyle>
            <a:lvl1pPr marL="0" indent="0">
              <a:buNone/>
              <a:defRPr sz="9700">
                <a:solidFill>
                  <a:schemeClr val="tx1">
                    <a:tint val="75000"/>
                  </a:schemeClr>
                </a:solidFill>
              </a:defRPr>
            </a:lvl1pPr>
            <a:lvl2pPr marL="2193828" indent="0">
              <a:buNone/>
              <a:defRPr sz="8600">
                <a:solidFill>
                  <a:schemeClr val="tx1">
                    <a:tint val="75000"/>
                  </a:schemeClr>
                </a:solidFill>
              </a:defRPr>
            </a:lvl2pPr>
            <a:lvl3pPr marL="4387656" indent="0">
              <a:buNone/>
              <a:defRPr sz="7600">
                <a:solidFill>
                  <a:schemeClr val="tx1">
                    <a:tint val="75000"/>
                  </a:schemeClr>
                </a:solidFill>
              </a:defRPr>
            </a:lvl3pPr>
            <a:lvl4pPr marL="6581484" indent="0">
              <a:buNone/>
              <a:defRPr sz="6800">
                <a:solidFill>
                  <a:schemeClr val="tx1">
                    <a:tint val="75000"/>
                  </a:schemeClr>
                </a:solidFill>
              </a:defRPr>
            </a:lvl4pPr>
            <a:lvl5pPr marL="8775312" indent="0">
              <a:buNone/>
              <a:defRPr sz="6800">
                <a:solidFill>
                  <a:schemeClr val="tx1">
                    <a:tint val="75000"/>
                  </a:schemeClr>
                </a:solidFill>
              </a:defRPr>
            </a:lvl5pPr>
            <a:lvl6pPr marL="10969140" indent="0">
              <a:buNone/>
              <a:defRPr sz="6800">
                <a:solidFill>
                  <a:schemeClr val="tx1">
                    <a:tint val="75000"/>
                  </a:schemeClr>
                </a:solidFill>
              </a:defRPr>
            </a:lvl6pPr>
            <a:lvl7pPr marL="13162968" indent="0">
              <a:buNone/>
              <a:defRPr sz="6800">
                <a:solidFill>
                  <a:schemeClr val="tx1">
                    <a:tint val="75000"/>
                  </a:schemeClr>
                </a:solidFill>
              </a:defRPr>
            </a:lvl7pPr>
            <a:lvl8pPr marL="15356796" indent="0">
              <a:buNone/>
              <a:defRPr sz="6800">
                <a:solidFill>
                  <a:schemeClr val="tx1">
                    <a:tint val="75000"/>
                  </a:schemeClr>
                </a:solidFill>
              </a:defRPr>
            </a:lvl8pPr>
            <a:lvl9pPr marL="17550624" indent="0">
              <a:buNone/>
              <a:defRPr sz="68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067680" y="50184055"/>
            <a:ext cx="72262365" cy="141928847"/>
          </a:xfrm>
        </p:spPr>
        <p:txBody>
          <a:bodyPr/>
          <a:lstStyle>
            <a:lvl1pPr>
              <a:defRPr sz="13300"/>
            </a:lvl1pPr>
            <a:lvl2pPr>
              <a:defRPr sz="11500"/>
            </a:lvl2pPr>
            <a:lvl3pPr>
              <a:defRPr sz="9700"/>
            </a:lvl3pPr>
            <a:lvl4pPr>
              <a:defRPr sz="8600"/>
            </a:lvl4pPr>
            <a:lvl5pPr>
              <a:defRPr sz="8600"/>
            </a:lvl5pPr>
            <a:lvl6pPr>
              <a:defRPr sz="8600"/>
            </a:lvl6pPr>
            <a:lvl7pPr>
              <a:defRPr sz="8600"/>
            </a:lvl7pPr>
            <a:lvl8pPr>
              <a:defRPr sz="8600"/>
            </a:lvl8pPr>
            <a:lvl9pPr>
              <a:defRPr sz="8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80970124" y="50184055"/>
            <a:ext cx="72262365" cy="141928847"/>
          </a:xfrm>
        </p:spPr>
        <p:txBody>
          <a:bodyPr/>
          <a:lstStyle>
            <a:lvl1pPr>
              <a:defRPr sz="13300"/>
            </a:lvl1pPr>
            <a:lvl2pPr>
              <a:defRPr sz="11500"/>
            </a:lvl2pPr>
            <a:lvl3pPr>
              <a:defRPr sz="9700"/>
            </a:lvl3pPr>
            <a:lvl4pPr>
              <a:defRPr sz="8600"/>
            </a:lvl4pPr>
            <a:lvl5pPr>
              <a:defRPr sz="8600"/>
            </a:lvl5pPr>
            <a:lvl6pPr>
              <a:defRPr sz="8600"/>
            </a:lvl6pPr>
            <a:lvl7pPr>
              <a:defRPr sz="8600"/>
            </a:lvl7pPr>
            <a:lvl8pPr>
              <a:defRPr sz="8600"/>
            </a:lvl8pPr>
            <a:lvl9pPr>
              <a:defRPr sz="8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920240" y="1537973"/>
            <a:ext cx="34564320" cy="6400802"/>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1920240" y="8596638"/>
            <a:ext cx="16968790" cy="3582665"/>
          </a:xfrm>
        </p:spPr>
        <p:txBody>
          <a:bodyPr anchor="b"/>
          <a:lstStyle>
            <a:lvl1pPr marL="0" indent="0">
              <a:buNone/>
              <a:defRPr sz="11500" b="1"/>
            </a:lvl1pPr>
            <a:lvl2pPr marL="2193828" indent="0">
              <a:buNone/>
              <a:defRPr sz="9700" b="1"/>
            </a:lvl2pPr>
            <a:lvl3pPr marL="4387656" indent="0">
              <a:buNone/>
              <a:defRPr sz="8600" b="1"/>
            </a:lvl3pPr>
            <a:lvl4pPr marL="6581484" indent="0">
              <a:buNone/>
              <a:defRPr sz="7600" b="1"/>
            </a:lvl4pPr>
            <a:lvl5pPr marL="8775312" indent="0">
              <a:buNone/>
              <a:defRPr sz="7600" b="1"/>
            </a:lvl5pPr>
            <a:lvl6pPr marL="10969140" indent="0">
              <a:buNone/>
              <a:defRPr sz="7600" b="1"/>
            </a:lvl6pPr>
            <a:lvl7pPr marL="13162968" indent="0">
              <a:buNone/>
              <a:defRPr sz="7600" b="1"/>
            </a:lvl7pPr>
            <a:lvl8pPr marL="15356796" indent="0">
              <a:buNone/>
              <a:defRPr sz="7600" b="1"/>
            </a:lvl8pPr>
            <a:lvl9pPr marL="17550624" indent="0">
              <a:buNone/>
              <a:defRPr sz="7600" b="1"/>
            </a:lvl9pPr>
          </a:lstStyle>
          <a:p>
            <a:pPr lvl="0"/>
            <a:r>
              <a:rPr lang="en-US"/>
              <a:t>Click to edit Master text styles</a:t>
            </a:r>
          </a:p>
        </p:txBody>
      </p:sp>
      <p:sp>
        <p:nvSpPr>
          <p:cNvPr id="4" name="Content Placeholder 3"/>
          <p:cNvSpPr>
            <a:spLocks noGrp="1"/>
          </p:cNvSpPr>
          <p:nvPr>
            <p:ph sz="half" idx="2"/>
          </p:nvPr>
        </p:nvSpPr>
        <p:spPr>
          <a:xfrm>
            <a:off x="1920240" y="12179302"/>
            <a:ext cx="16968790" cy="22127212"/>
          </a:xfrm>
        </p:spPr>
        <p:txBody>
          <a:bodyPr/>
          <a:lstStyle>
            <a:lvl1pPr>
              <a:defRPr sz="11500"/>
            </a:lvl1pPr>
            <a:lvl2pPr>
              <a:defRPr sz="9700"/>
            </a:lvl2pPr>
            <a:lvl3pPr>
              <a:defRPr sz="8600"/>
            </a:lvl3pPr>
            <a:lvl4pPr>
              <a:defRPr sz="7600"/>
            </a:lvl4pPr>
            <a:lvl5pPr>
              <a:defRPr sz="7600"/>
            </a:lvl5pPr>
            <a:lvl6pPr>
              <a:defRPr sz="7600"/>
            </a:lvl6pPr>
            <a:lvl7pPr>
              <a:defRPr sz="7600"/>
            </a:lvl7pPr>
            <a:lvl8pPr>
              <a:defRPr sz="7600"/>
            </a:lvl8pPr>
            <a:lvl9pPr>
              <a:defRPr sz="7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19509107" y="8596638"/>
            <a:ext cx="16975456" cy="3582665"/>
          </a:xfrm>
        </p:spPr>
        <p:txBody>
          <a:bodyPr anchor="b"/>
          <a:lstStyle>
            <a:lvl1pPr marL="0" indent="0">
              <a:buNone/>
              <a:defRPr sz="11500" b="1"/>
            </a:lvl1pPr>
            <a:lvl2pPr marL="2193828" indent="0">
              <a:buNone/>
              <a:defRPr sz="9700" b="1"/>
            </a:lvl2pPr>
            <a:lvl3pPr marL="4387656" indent="0">
              <a:buNone/>
              <a:defRPr sz="8600" b="1"/>
            </a:lvl3pPr>
            <a:lvl4pPr marL="6581484" indent="0">
              <a:buNone/>
              <a:defRPr sz="7600" b="1"/>
            </a:lvl4pPr>
            <a:lvl5pPr marL="8775312" indent="0">
              <a:buNone/>
              <a:defRPr sz="7600" b="1"/>
            </a:lvl5pPr>
            <a:lvl6pPr marL="10969140" indent="0">
              <a:buNone/>
              <a:defRPr sz="7600" b="1"/>
            </a:lvl6pPr>
            <a:lvl7pPr marL="13162968" indent="0">
              <a:buNone/>
              <a:defRPr sz="7600" b="1"/>
            </a:lvl7pPr>
            <a:lvl8pPr marL="15356796" indent="0">
              <a:buNone/>
              <a:defRPr sz="7600" b="1"/>
            </a:lvl8pPr>
            <a:lvl9pPr marL="17550624" indent="0">
              <a:buNone/>
              <a:defRPr sz="7600" b="1"/>
            </a:lvl9pPr>
          </a:lstStyle>
          <a:p>
            <a:pPr lvl="0"/>
            <a:r>
              <a:rPr lang="en-US"/>
              <a:t>Click to edit Master text styles</a:t>
            </a:r>
          </a:p>
        </p:txBody>
      </p:sp>
      <p:sp>
        <p:nvSpPr>
          <p:cNvPr id="6" name="Content Placeholder 5"/>
          <p:cNvSpPr>
            <a:spLocks noGrp="1"/>
          </p:cNvSpPr>
          <p:nvPr>
            <p:ph sz="quarter" idx="4"/>
          </p:nvPr>
        </p:nvSpPr>
        <p:spPr>
          <a:xfrm>
            <a:off x="19509107" y="12179302"/>
            <a:ext cx="16975456" cy="22127212"/>
          </a:xfrm>
        </p:spPr>
        <p:txBody>
          <a:bodyPr/>
          <a:lstStyle>
            <a:lvl1pPr>
              <a:defRPr sz="11500"/>
            </a:lvl1pPr>
            <a:lvl2pPr>
              <a:defRPr sz="9700"/>
            </a:lvl2pPr>
            <a:lvl3pPr>
              <a:defRPr sz="8600"/>
            </a:lvl3pPr>
            <a:lvl4pPr>
              <a:defRPr sz="7600"/>
            </a:lvl4pPr>
            <a:lvl5pPr>
              <a:defRPr sz="7600"/>
            </a:lvl5pPr>
            <a:lvl6pPr>
              <a:defRPr sz="7600"/>
            </a:lvl6pPr>
            <a:lvl7pPr>
              <a:defRPr sz="7600"/>
            </a:lvl7pPr>
            <a:lvl8pPr>
              <a:defRPr sz="7600"/>
            </a:lvl8pPr>
            <a:lvl9pPr>
              <a:defRPr sz="7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920243" y="1529078"/>
            <a:ext cx="12634915" cy="6507480"/>
          </a:xfrm>
        </p:spPr>
        <p:txBody>
          <a:bodyPr anchor="b"/>
          <a:lstStyle>
            <a:lvl1pPr algn="l">
              <a:defRPr sz="9700" b="1"/>
            </a:lvl1pPr>
          </a:lstStyle>
          <a:p>
            <a:r>
              <a:rPr lang="en-US"/>
              <a:t>Click to edit Master title style</a:t>
            </a:r>
          </a:p>
        </p:txBody>
      </p:sp>
      <p:sp>
        <p:nvSpPr>
          <p:cNvPr id="3" name="Content Placeholder 2"/>
          <p:cNvSpPr>
            <a:spLocks noGrp="1"/>
          </p:cNvSpPr>
          <p:nvPr>
            <p:ph idx="1"/>
          </p:nvPr>
        </p:nvSpPr>
        <p:spPr>
          <a:xfrm>
            <a:off x="15015212" y="1529085"/>
            <a:ext cx="21469350" cy="32777431"/>
          </a:xfrm>
        </p:spPr>
        <p:txBody>
          <a:bodyPr/>
          <a:lstStyle>
            <a:lvl1pPr>
              <a:defRPr sz="15500"/>
            </a:lvl1pPr>
            <a:lvl2pPr>
              <a:defRPr sz="13300"/>
            </a:lvl2pPr>
            <a:lvl3pPr>
              <a:defRPr sz="11500"/>
            </a:lvl3pPr>
            <a:lvl4pPr>
              <a:defRPr sz="9700"/>
            </a:lvl4pPr>
            <a:lvl5pPr>
              <a:defRPr sz="9700"/>
            </a:lvl5pPr>
            <a:lvl6pPr>
              <a:defRPr sz="9700"/>
            </a:lvl6pPr>
            <a:lvl7pPr>
              <a:defRPr sz="9700"/>
            </a:lvl7pPr>
            <a:lvl8pPr>
              <a:defRPr sz="9700"/>
            </a:lvl8pPr>
            <a:lvl9pPr>
              <a:defRPr sz="97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1920243" y="8036564"/>
            <a:ext cx="12634915" cy="26269952"/>
          </a:xfrm>
        </p:spPr>
        <p:txBody>
          <a:bodyPr/>
          <a:lstStyle>
            <a:lvl1pPr marL="0" indent="0">
              <a:buNone/>
              <a:defRPr sz="6800"/>
            </a:lvl1pPr>
            <a:lvl2pPr marL="2193828" indent="0">
              <a:buNone/>
              <a:defRPr sz="5800"/>
            </a:lvl2pPr>
            <a:lvl3pPr marL="4387656" indent="0">
              <a:buNone/>
              <a:defRPr sz="4700"/>
            </a:lvl3pPr>
            <a:lvl4pPr marL="6581484" indent="0">
              <a:buNone/>
              <a:defRPr sz="4300"/>
            </a:lvl4pPr>
            <a:lvl5pPr marL="8775312" indent="0">
              <a:buNone/>
              <a:defRPr sz="4300"/>
            </a:lvl5pPr>
            <a:lvl6pPr marL="10969140" indent="0">
              <a:buNone/>
              <a:defRPr sz="4300"/>
            </a:lvl6pPr>
            <a:lvl7pPr marL="13162968" indent="0">
              <a:buNone/>
              <a:defRPr sz="4300"/>
            </a:lvl7pPr>
            <a:lvl8pPr marL="15356796" indent="0">
              <a:buNone/>
              <a:defRPr sz="4300"/>
            </a:lvl8pPr>
            <a:lvl9pPr marL="17550624" indent="0">
              <a:buNone/>
              <a:defRPr sz="4300"/>
            </a:lvl9pPr>
          </a:lstStyle>
          <a:p>
            <a:pPr lvl="0"/>
            <a:r>
              <a:rPr lang="en-US"/>
              <a:t>Click to edit Master text styles</a:t>
            </a:r>
          </a:p>
        </p:txBody>
      </p:sp>
      <p:sp>
        <p:nvSpPr>
          <p:cNvPr id="5" name="Date Placeholder 4"/>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527609" y="26883358"/>
            <a:ext cx="23042880" cy="3173735"/>
          </a:xfrm>
        </p:spPr>
        <p:txBody>
          <a:bodyPr anchor="b"/>
          <a:lstStyle>
            <a:lvl1pPr algn="l">
              <a:defRPr sz="9700" b="1"/>
            </a:lvl1pPr>
          </a:lstStyle>
          <a:p>
            <a:r>
              <a:rPr lang="en-US"/>
              <a:t>Click to edit Master title style</a:t>
            </a:r>
          </a:p>
        </p:txBody>
      </p:sp>
      <p:sp>
        <p:nvSpPr>
          <p:cNvPr id="3" name="Picture Placeholder 2"/>
          <p:cNvSpPr>
            <a:spLocks noGrp="1"/>
          </p:cNvSpPr>
          <p:nvPr>
            <p:ph type="pic" idx="1"/>
          </p:nvPr>
        </p:nvSpPr>
        <p:spPr>
          <a:xfrm>
            <a:off x="7527609" y="3431541"/>
            <a:ext cx="23042880" cy="23042880"/>
          </a:xfrm>
        </p:spPr>
        <p:txBody>
          <a:bodyPr/>
          <a:lstStyle>
            <a:lvl1pPr marL="0" indent="0">
              <a:buNone/>
              <a:defRPr sz="15500"/>
            </a:lvl1pPr>
            <a:lvl2pPr marL="2193828" indent="0">
              <a:buNone/>
              <a:defRPr sz="13300"/>
            </a:lvl2pPr>
            <a:lvl3pPr marL="4387656" indent="0">
              <a:buNone/>
              <a:defRPr sz="11500"/>
            </a:lvl3pPr>
            <a:lvl4pPr marL="6581484" indent="0">
              <a:buNone/>
              <a:defRPr sz="9700"/>
            </a:lvl4pPr>
            <a:lvl5pPr marL="8775312" indent="0">
              <a:buNone/>
              <a:defRPr sz="9700"/>
            </a:lvl5pPr>
            <a:lvl6pPr marL="10969140" indent="0">
              <a:buNone/>
              <a:defRPr sz="9700"/>
            </a:lvl6pPr>
            <a:lvl7pPr marL="13162968" indent="0">
              <a:buNone/>
              <a:defRPr sz="9700"/>
            </a:lvl7pPr>
            <a:lvl8pPr marL="15356796" indent="0">
              <a:buNone/>
              <a:defRPr sz="9700"/>
            </a:lvl8pPr>
            <a:lvl9pPr marL="17550624" indent="0">
              <a:buNone/>
              <a:defRPr sz="9700"/>
            </a:lvl9pPr>
          </a:lstStyle>
          <a:p>
            <a:endParaRPr lang="en-US" dirty="0"/>
          </a:p>
        </p:txBody>
      </p:sp>
      <p:sp>
        <p:nvSpPr>
          <p:cNvPr id="4" name="Text Placeholder 3"/>
          <p:cNvSpPr>
            <a:spLocks noGrp="1"/>
          </p:cNvSpPr>
          <p:nvPr>
            <p:ph type="body" sz="half" idx="2"/>
          </p:nvPr>
        </p:nvSpPr>
        <p:spPr>
          <a:xfrm>
            <a:off x="7527609" y="30057095"/>
            <a:ext cx="23042880" cy="4507225"/>
          </a:xfrm>
        </p:spPr>
        <p:txBody>
          <a:bodyPr/>
          <a:lstStyle>
            <a:lvl1pPr marL="0" indent="0">
              <a:buNone/>
              <a:defRPr sz="6800"/>
            </a:lvl1pPr>
            <a:lvl2pPr marL="2193828" indent="0">
              <a:buNone/>
              <a:defRPr sz="5800"/>
            </a:lvl2pPr>
            <a:lvl3pPr marL="4387656" indent="0">
              <a:buNone/>
              <a:defRPr sz="4700"/>
            </a:lvl3pPr>
            <a:lvl4pPr marL="6581484" indent="0">
              <a:buNone/>
              <a:defRPr sz="4300"/>
            </a:lvl4pPr>
            <a:lvl5pPr marL="8775312" indent="0">
              <a:buNone/>
              <a:defRPr sz="4300"/>
            </a:lvl5pPr>
            <a:lvl6pPr marL="10969140" indent="0">
              <a:buNone/>
              <a:defRPr sz="4300"/>
            </a:lvl6pPr>
            <a:lvl7pPr marL="13162968" indent="0">
              <a:buNone/>
              <a:defRPr sz="4300"/>
            </a:lvl7pPr>
            <a:lvl8pPr marL="15356796" indent="0">
              <a:buNone/>
              <a:defRPr sz="4300"/>
            </a:lvl8pPr>
            <a:lvl9pPr marL="17550624" indent="0">
              <a:buNone/>
              <a:defRPr sz="4300"/>
            </a:lvl9pPr>
          </a:lstStyle>
          <a:p>
            <a:pPr lvl="0"/>
            <a:r>
              <a:rPr lang="en-US"/>
              <a:t>Click to edit Master text styles</a:t>
            </a:r>
          </a:p>
        </p:txBody>
      </p:sp>
      <p:sp>
        <p:nvSpPr>
          <p:cNvPr id="5" name="Date Placeholder 4"/>
          <p:cNvSpPr>
            <a:spLocks noGrp="1"/>
          </p:cNvSpPr>
          <p:nvPr>
            <p:ph type="dt" sz="half" idx="10"/>
          </p:nvPr>
        </p:nvSpPr>
        <p:spPr/>
        <p:txBody>
          <a:bodyPr/>
          <a:lstStyle/>
          <a:p>
            <a:fld id="{26CCF4ED-5CC0-435B-809B-7008F030BAE4}" type="datetimeFigureOut">
              <a:rPr lang="en-US" smtClean="0"/>
              <a:pPr/>
              <a:t>5/9/19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3BE3EA9-6B58-484E-BE40-4735A3D8B632}"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920240" y="1537973"/>
            <a:ext cx="34564320" cy="6400802"/>
          </a:xfrm>
          <a:prstGeom prst="rect">
            <a:avLst/>
          </a:prstGeom>
        </p:spPr>
        <p:txBody>
          <a:bodyPr vert="horz" lIns="438765" tIns="219382" rIns="438765" bIns="219382" rtlCol="0" anchor="ctr">
            <a:normAutofit/>
          </a:bodyPr>
          <a:lstStyle/>
          <a:p>
            <a:r>
              <a:rPr lang="en-US"/>
              <a:t>Click to edit Master title style</a:t>
            </a:r>
          </a:p>
        </p:txBody>
      </p:sp>
      <p:sp>
        <p:nvSpPr>
          <p:cNvPr id="3" name="Text Placeholder 2"/>
          <p:cNvSpPr>
            <a:spLocks noGrp="1"/>
          </p:cNvSpPr>
          <p:nvPr>
            <p:ph type="body" idx="1"/>
          </p:nvPr>
        </p:nvSpPr>
        <p:spPr>
          <a:xfrm>
            <a:off x="1920240" y="8961124"/>
            <a:ext cx="34564320" cy="25345392"/>
          </a:xfrm>
          <a:prstGeom prst="rect">
            <a:avLst/>
          </a:prstGeom>
        </p:spPr>
        <p:txBody>
          <a:bodyPr vert="horz" lIns="438765" tIns="219382" rIns="438765" bIns="219382"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1920242" y="35595564"/>
            <a:ext cx="8961121" cy="2044699"/>
          </a:xfrm>
          <a:prstGeom prst="rect">
            <a:avLst/>
          </a:prstGeom>
        </p:spPr>
        <p:txBody>
          <a:bodyPr vert="horz" lIns="438765" tIns="219382" rIns="438765" bIns="219382" rtlCol="0" anchor="ctr"/>
          <a:lstStyle>
            <a:lvl1pPr algn="l">
              <a:defRPr sz="5800">
                <a:solidFill>
                  <a:schemeClr val="tx1">
                    <a:tint val="75000"/>
                  </a:schemeClr>
                </a:solidFill>
              </a:defRPr>
            </a:lvl1pPr>
          </a:lstStyle>
          <a:p>
            <a:fld id="{26CCF4ED-5CC0-435B-809B-7008F030BAE4}" type="datetimeFigureOut">
              <a:rPr lang="en-US" smtClean="0"/>
              <a:pPr/>
              <a:t>5/9/19</a:t>
            </a:fld>
            <a:endParaRPr lang="en-US" dirty="0"/>
          </a:p>
        </p:txBody>
      </p:sp>
      <p:sp>
        <p:nvSpPr>
          <p:cNvPr id="5" name="Footer Placeholder 4"/>
          <p:cNvSpPr>
            <a:spLocks noGrp="1"/>
          </p:cNvSpPr>
          <p:nvPr>
            <p:ph type="ftr" sz="quarter" idx="3"/>
          </p:nvPr>
        </p:nvSpPr>
        <p:spPr>
          <a:xfrm>
            <a:off x="13121641" y="35595564"/>
            <a:ext cx="12161519" cy="2044699"/>
          </a:xfrm>
          <a:prstGeom prst="rect">
            <a:avLst/>
          </a:prstGeom>
        </p:spPr>
        <p:txBody>
          <a:bodyPr vert="horz" lIns="438765" tIns="219382" rIns="438765" bIns="219382" rtlCol="0" anchor="ctr"/>
          <a:lstStyle>
            <a:lvl1pPr algn="ctr">
              <a:defRPr sz="58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27523441" y="35595564"/>
            <a:ext cx="8961121" cy="2044699"/>
          </a:xfrm>
          <a:prstGeom prst="rect">
            <a:avLst/>
          </a:prstGeom>
        </p:spPr>
        <p:txBody>
          <a:bodyPr vert="horz" lIns="438765" tIns="219382" rIns="438765" bIns="219382" rtlCol="0" anchor="ctr"/>
          <a:lstStyle>
            <a:lvl1pPr algn="r">
              <a:defRPr sz="5800">
                <a:solidFill>
                  <a:schemeClr val="tx1">
                    <a:tint val="75000"/>
                  </a:schemeClr>
                </a:solidFill>
              </a:defRPr>
            </a:lvl1pPr>
          </a:lstStyle>
          <a:p>
            <a:fld id="{73BE3EA9-6B58-484E-BE40-4735A3D8B632}"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387656" rtl="0" eaLnBrk="1" latinLnBrk="0" hangingPunct="1">
        <a:spcBef>
          <a:spcPct val="0"/>
        </a:spcBef>
        <a:buNone/>
        <a:defRPr sz="21300" kern="1200">
          <a:solidFill>
            <a:schemeClr val="tx1"/>
          </a:solidFill>
          <a:latin typeface="+mj-lt"/>
          <a:ea typeface="+mj-ea"/>
          <a:cs typeface="+mj-cs"/>
        </a:defRPr>
      </a:lvl1pPr>
    </p:titleStyle>
    <p:bodyStyle>
      <a:lvl1pPr marL="1645370" indent="-1645370" algn="l" defTabSz="4387656" rtl="0" eaLnBrk="1" latinLnBrk="0" hangingPunct="1">
        <a:spcBef>
          <a:spcPct val="20000"/>
        </a:spcBef>
        <a:buFont typeface="Arial" pitchFamily="34" charset="0"/>
        <a:buChar char="•"/>
        <a:defRPr sz="15500" kern="1200">
          <a:solidFill>
            <a:schemeClr val="tx1"/>
          </a:solidFill>
          <a:latin typeface="+mn-lt"/>
          <a:ea typeface="+mn-ea"/>
          <a:cs typeface="+mn-cs"/>
        </a:defRPr>
      </a:lvl1pPr>
      <a:lvl2pPr marL="3564971" indent="-1371143" algn="l" defTabSz="4387656" rtl="0" eaLnBrk="1" latinLnBrk="0" hangingPunct="1">
        <a:spcBef>
          <a:spcPct val="20000"/>
        </a:spcBef>
        <a:buFont typeface="Arial" pitchFamily="34" charset="0"/>
        <a:buChar char="–"/>
        <a:defRPr sz="13300" kern="1200">
          <a:solidFill>
            <a:schemeClr val="tx1"/>
          </a:solidFill>
          <a:latin typeface="+mn-lt"/>
          <a:ea typeface="+mn-ea"/>
          <a:cs typeface="+mn-cs"/>
        </a:defRPr>
      </a:lvl2pPr>
      <a:lvl3pPr marL="5484568" indent="-1096912" algn="l" defTabSz="4387656" rtl="0" eaLnBrk="1" latinLnBrk="0" hangingPunct="1">
        <a:spcBef>
          <a:spcPct val="20000"/>
        </a:spcBef>
        <a:buFont typeface="Arial" pitchFamily="34" charset="0"/>
        <a:buChar char="•"/>
        <a:defRPr sz="11500" kern="1200">
          <a:solidFill>
            <a:schemeClr val="tx1"/>
          </a:solidFill>
          <a:latin typeface="+mn-lt"/>
          <a:ea typeface="+mn-ea"/>
          <a:cs typeface="+mn-cs"/>
        </a:defRPr>
      </a:lvl3pPr>
      <a:lvl4pPr marL="7678396" indent="-1096912" algn="l" defTabSz="4387656" rtl="0" eaLnBrk="1" latinLnBrk="0" hangingPunct="1">
        <a:spcBef>
          <a:spcPct val="20000"/>
        </a:spcBef>
        <a:buFont typeface="Arial" pitchFamily="34" charset="0"/>
        <a:buChar char="–"/>
        <a:defRPr sz="9700" kern="1200">
          <a:solidFill>
            <a:schemeClr val="tx1"/>
          </a:solidFill>
          <a:latin typeface="+mn-lt"/>
          <a:ea typeface="+mn-ea"/>
          <a:cs typeface="+mn-cs"/>
        </a:defRPr>
      </a:lvl4pPr>
      <a:lvl5pPr marL="9872224" indent="-1096912" algn="l" defTabSz="4387656" rtl="0" eaLnBrk="1" latinLnBrk="0" hangingPunct="1">
        <a:spcBef>
          <a:spcPct val="20000"/>
        </a:spcBef>
        <a:buFont typeface="Arial" pitchFamily="34" charset="0"/>
        <a:buChar char="»"/>
        <a:defRPr sz="9700" kern="1200">
          <a:solidFill>
            <a:schemeClr val="tx1"/>
          </a:solidFill>
          <a:latin typeface="+mn-lt"/>
          <a:ea typeface="+mn-ea"/>
          <a:cs typeface="+mn-cs"/>
        </a:defRPr>
      </a:lvl5pPr>
      <a:lvl6pPr marL="12066052" indent="-1096912" algn="l" defTabSz="4387656" rtl="0" eaLnBrk="1" latinLnBrk="0" hangingPunct="1">
        <a:spcBef>
          <a:spcPct val="20000"/>
        </a:spcBef>
        <a:buFont typeface="Arial" pitchFamily="34" charset="0"/>
        <a:buChar char="•"/>
        <a:defRPr sz="9700" kern="1200">
          <a:solidFill>
            <a:schemeClr val="tx1"/>
          </a:solidFill>
          <a:latin typeface="+mn-lt"/>
          <a:ea typeface="+mn-ea"/>
          <a:cs typeface="+mn-cs"/>
        </a:defRPr>
      </a:lvl6pPr>
      <a:lvl7pPr marL="14259881" indent="-1096912" algn="l" defTabSz="4387656" rtl="0" eaLnBrk="1" latinLnBrk="0" hangingPunct="1">
        <a:spcBef>
          <a:spcPct val="20000"/>
        </a:spcBef>
        <a:buFont typeface="Arial" pitchFamily="34" charset="0"/>
        <a:buChar char="•"/>
        <a:defRPr sz="9700" kern="1200">
          <a:solidFill>
            <a:schemeClr val="tx1"/>
          </a:solidFill>
          <a:latin typeface="+mn-lt"/>
          <a:ea typeface="+mn-ea"/>
          <a:cs typeface="+mn-cs"/>
        </a:defRPr>
      </a:lvl7pPr>
      <a:lvl8pPr marL="16453709" indent="-1096912" algn="l" defTabSz="4387656" rtl="0" eaLnBrk="1" latinLnBrk="0" hangingPunct="1">
        <a:spcBef>
          <a:spcPct val="20000"/>
        </a:spcBef>
        <a:buFont typeface="Arial" pitchFamily="34" charset="0"/>
        <a:buChar char="•"/>
        <a:defRPr sz="9700" kern="1200">
          <a:solidFill>
            <a:schemeClr val="tx1"/>
          </a:solidFill>
          <a:latin typeface="+mn-lt"/>
          <a:ea typeface="+mn-ea"/>
          <a:cs typeface="+mn-cs"/>
        </a:defRPr>
      </a:lvl8pPr>
      <a:lvl9pPr marL="18647537" indent="-1096912" algn="l" defTabSz="4387656" rtl="0" eaLnBrk="1" latinLnBrk="0" hangingPunct="1">
        <a:spcBef>
          <a:spcPct val="20000"/>
        </a:spcBef>
        <a:buFont typeface="Arial" pitchFamily="34" charset="0"/>
        <a:buChar char="•"/>
        <a:defRPr sz="9700" kern="1200">
          <a:solidFill>
            <a:schemeClr val="tx1"/>
          </a:solidFill>
          <a:latin typeface="+mn-lt"/>
          <a:ea typeface="+mn-ea"/>
          <a:cs typeface="+mn-cs"/>
        </a:defRPr>
      </a:lvl9pPr>
    </p:bodyStyle>
    <p:otherStyle>
      <a:defPPr>
        <a:defRPr lang="en-US"/>
      </a:defPPr>
      <a:lvl1pPr marL="0" algn="l" defTabSz="4387656" rtl="0" eaLnBrk="1" latinLnBrk="0" hangingPunct="1">
        <a:defRPr sz="8600" kern="1200">
          <a:solidFill>
            <a:schemeClr val="tx1"/>
          </a:solidFill>
          <a:latin typeface="+mn-lt"/>
          <a:ea typeface="+mn-ea"/>
          <a:cs typeface="+mn-cs"/>
        </a:defRPr>
      </a:lvl1pPr>
      <a:lvl2pPr marL="2193828" algn="l" defTabSz="4387656" rtl="0" eaLnBrk="1" latinLnBrk="0" hangingPunct="1">
        <a:defRPr sz="8600" kern="1200">
          <a:solidFill>
            <a:schemeClr val="tx1"/>
          </a:solidFill>
          <a:latin typeface="+mn-lt"/>
          <a:ea typeface="+mn-ea"/>
          <a:cs typeface="+mn-cs"/>
        </a:defRPr>
      </a:lvl2pPr>
      <a:lvl3pPr marL="4387656" algn="l" defTabSz="4387656" rtl="0" eaLnBrk="1" latinLnBrk="0" hangingPunct="1">
        <a:defRPr sz="8600" kern="1200">
          <a:solidFill>
            <a:schemeClr val="tx1"/>
          </a:solidFill>
          <a:latin typeface="+mn-lt"/>
          <a:ea typeface="+mn-ea"/>
          <a:cs typeface="+mn-cs"/>
        </a:defRPr>
      </a:lvl3pPr>
      <a:lvl4pPr marL="6581484" algn="l" defTabSz="4387656" rtl="0" eaLnBrk="1" latinLnBrk="0" hangingPunct="1">
        <a:defRPr sz="8600" kern="1200">
          <a:solidFill>
            <a:schemeClr val="tx1"/>
          </a:solidFill>
          <a:latin typeface="+mn-lt"/>
          <a:ea typeface="+mn-ea"/>
          <a:cs typeface="+mn-cs"/>
        </a:defRPr>
      </a:lvl4pPr>
      <a:lvl5pPr marL="8775312" algn="l" defTabSz="4387656" rtl="0" eaLnBrk="1" latinLnBrk="0" hangingPunct="1">
        <a:defRPr sz="8600" kern="1200">
          <a:solidFill>
            <a:schemeClr val="tx1"/>
          </a:solidFill>
          <a:latin typeface="+mn-lt"/>
          <a:ea typeface="+mn-ea"/>
          <a:cs typeface="+mn-cs"/>
        </a:defRPr>
      </a:lvl5pPr>
      <a:lvl6pPr marL="10969140" algn="l" defTabSz="4387656" rtl="0" eaLnBrk="1" latinLnBrk="0" hangingPunct="1">
        <a:defRPr sz="8600" kern="1200">
          <a:solidFill>
            <a:schemeClr val="tx1"/>
          </a:solidFill>
          <a:latin typeface="+mn-lt"/>
          <a:ea typeface="+mn-ea"/>
          <a:cs typeface="+mn-cs"/>
        </a:defRPr>
      </a:lvl6pPr>
      <a:lvl7pPr marL="13162968" algn="l" defTabSz="4387656" rtl="0" eaLnBrk="1" latinLnBrk="0" hangingPunct="1">
        <a:defRPr sz="8600" kern="1200">
          <a:solidFill>
            <a:schemeClr val="tx1"/>
          </a:solidFill>
          <a:latin typeface="+mn-lt"/>
          <a:ea typeface="+mn-ea"/>
          <a:cs typeface="+mn-cs"/>
        </a:defRPr>
      </a:lvl7pPr>
      <a:lvl8pPr marL="15356796" algn="l" defTabSz="4387656" rtl="0" eaLnBrk="1" latinLnBrk="0" hangingPunct="1">
        <a:defRPr sz="8600" kern="1200">
          <a:solidFill>
            <a:schemeClr val="tx1"/>
          </a:solidFill>
          <a:latin typeface="+mn-lt"/>
          <a:ea typeface="+mn-ea"/>
          <a:cs typeface="+mn-cs"/>
        </a:defRPr>
      </a:lvl8pPr>
      <a:lvl9pPr marL="17550624" algn="l" defTabSz="4387656" rtl="0" eaLnBrk="1" latinLnBrk="0" hangingPunct="1">
        <a:defRPr sz="86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733340" y="930572"/>
            <a:ext cx="37093210" cy="2933856"/>
          </a:xfrm>
          <a:prstGeom prst="rect">
            <a:avLst/>
          </a:prstGeom>
          <a:solidFill>
            <a:schemeClr val="accent1"/>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algn="ctr"/>
            <a:r>
              <a:rPr lang="en-US" sz="7200" b="1" i="1" dirty="0">
                <a:latin typeface="Arial"/>
                <a:ea typeface="ＭＳ 明朝"/>
                <a:cs typeface="Arial"/>
              </a:rPr>
              <a:t>Homomorphic Encryption</a:t>
            </a:r>
            <a:endParaRPr lang="en-US" sz="7200" b="1" dirty="0">
              <a:latin typeface="Arial"/>
              <a:ea typeface="ＭＳ 明朝"/>
              <a:cs typeface="Arial"/>
            </a:endParaRPr>
          </a:p>
          <a:p>
            <a:pPr algn="ctr"/>
            <a:r>
              <a:rPr lang="en-US" sz="4700" dirty="0">
                <a:latin typeface="Arial"/>
                <a:ea typeface="ＭＳ 明朝"/>
                <a:cs typeface="Arial"/>
              </a:rPr>
              <a:t>CWL/IPHS 200: Programming Humanity</a:t>
            </a:r>
          </a:p>
          <a:p>
            <a:pPr algn="ctr"/>
            <a:r>
              <a:rPr lang="en-US" sz="4700" dirty="0">
                <a:latin typeface="Arial"/>
                <a:ea typeface="ＭＳ 明朝"/>
                <a:cs typeface="Arial"/>
              </a:rPr>
              <a:t>Emily Rachfal, Kenyon College Class of 2020</a:t>
            </a:r>
          </a:p>
        </p:txBody>
      </p:sp>
      <p:sp>
        <p:nvSpPr>
          <p:cNvPr id="8" name="Rectangle 7"/>
          <p:cNvSpPr/>
          <p:nvPr/>
        </p:nvSpPr>
        <p:spPr>
          <a:xfrm>
            <a:off x="733340" y="4513617"/>
            <a:ext cx="11887200" cy="1097280"/>
          </a:xfrm>
          <a:prstGeom prst="rect">
            <a:avLst/>
          </a:prstGeom>
          <a:solidFill>
            <a:schemeClr val="accent1">
              <a:lumMod val="60000"/>
              <a:lumOff val="40000"/>
            </a:schemeClr>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algn="ctr"/>
            <a:r>
              <a:rPr lang="en-US" sz="5400" dirty="0">
                <a:latin typeface="Arial"/>
                <a:cs typeface="Arial"/>
              </a:rPr>
              <a:t>Introduction</a:t>
            </a:r>
          </a:p>
        </p:txBody>
      </p:sp>
      <p:sp>
        <p:nvSpPr>
          <p:cNvPr id="128" name="Rectangle 127">
            <a:extLst>
              <a:ext uri="{FF2B5EF4-FFF2-40B4-BE49-F238E27FC236}">
                <a16:creationId xmlns:a16="http://schemas.microsoft.com/office/drawing/2014/main" id="{50073D20-CEF6-2547-8E15-455DBFA546B2}"/>
              </a:ext>
            </a:extLst>
          </p:cNvPr>
          <p:cNvSpPr/>
          <p:nvPr/>
        </p:nvSpPr>
        <p:spPr>
          <a:xfrm>
            <a:off x="13253970" y="4495800"/>
            <a:ext cx="11887200" cy="1097280"/>
          </a:xfrm>
          <a:prstGeom prst="rect">
            <a:avLst/>
          </a:prstGeom>
          <a:solidFill>
            <a:schemeClr val="accent1">
              <a:lumMod val="60000"/>
              <a:lumOff val="40000"/>
            </a:schemeClr>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marR="0" lvl="0" algn="ctr">
              <a:spcBef>
                <a:spcPts val="0"/>
              </a:spcBef>
              <a:spcAft>
                <a:spcPts val="0"/>
              </a:spcAft>
              <a:tabLst>
                <a:tab pos="457200" algn="l"/>
              </a:tabLst>
            </a:pPr>
            <a:r>
              <a:rPr lang="en-US" sz="5400" dirty="0">
                <a:ea typeface="Calibri" panose="020F0502020204030204" pitchFamily="34" charset="0"/>
                <a:cs typeface="Times New Roman" panose="02020603050405020304" pitchFamily="18" charset="0"/>
              </a:rPr>
              <a:t>Partially Homomorphic Encryption</a:t>
            </a:r>
          </a:p>
        </p:txBody>
      </p:sp>
      <p:sp>
        <p:nvSpPr>
          <p:cNvPr id="81" name="Rectangle 80"/>
          <p:cNvSpPr/>
          <p:nvPr/>
        </p:nvSpPr>
        <p:spPr>
          <a:xfrm>
            <a:off x="25831800" y="10995330"/>
            <a:ext cx="11887200" cy="1097280"/>
          </a:xfrm>
          <a:prstGeom prst="rect">
            <a:avLst/>
          </a:prstGeom>
          <a:solidFill>
            <a:schemeClr val="accent1">
              <a:lumMod val="60000"/>
              <a:lumOff val="40000"/>
            </a:schemeClr>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algn="ctr"/>
            <a:r>
              <a:rPr lang="en-US" sz="5400" dirty="0">
                <a:latin typeface="Arial"/>
                <a:cs typeface="Arial"/>
              </a:rPr>
              <a:t>Social Implications</a:t>
            </a:r>
          </a:p>
        </p:txBody>
      </p:sp>
      <p:sp>
        <p:nvSpPr>
          <p:cNvPr id="48" name="Rectangle 47">
            <a:extLst>
              <a:ext uri="{FF2B5EF4-FFF2-40B4-BE49-F238E27FC236}">
                <a16:creationId xmlns:a16="http://schemas.microsoft.com/office/drawing/2014/main" id="{3BD7472B-8EC7-2149-9C91-A38B6590A771}"/>
              </a:ext>
            </a:extLst>
          </p:cNvPr>
          <p:cNvSpPr/>
          <p:nvPr/>
        </p:nvSpPr>
        <p:spPr>
          <a:xfrm>
            <a:off x="733340" y="11628120"/>
            <a:ext cx="11887200" cy="1097280"/>
          </a:xfrm>
          <a:prstGeom prst="rect">
            <a:avLst/>
          </a:prstGeom>
          <a:solidFill>
            <a:schemeClr val="accent1">
              <a:lumMod val="60000"/>
              <a:lumOff val="40000"/>
            </a:schemeClr>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algn="ctr"/>
            <a:r>
              <a:rPr lang="en-US" sz="5400" dirty="0">
                <a:latin typeface="Arial"/>
                <a:cs typeface="Arial"/>
              </a:rPr>
              <a:t>History</a:t>
            </a:r>
          </a:p>
        </p:txBody>
      </p:sp>
      <p:sp>
        <p:nvSpPr>
          <p:cNvPr id="76" name="Rectangle 75"/>
          <p:cNvSpPr/>
          <p:nvPr/>
        </p:nvSpPr>
        <p:spPr>
          <a:xfrm>
            <a:off x="25831800" y="25725120"/>
            <a:ext cx="11887200" cy="1097280"/>
          </a:xfrm>
          <a:prstGeom prst="rect">
            <a:avLst/>
          </a:prstGeom>
          <a:solidFill>
            <a:schemeClr val="accent1">
              <a:lumMod val="60000"/>
              <a:lumOff val="40000"/>
            </a:schemeClr>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algn="ctr"/>
            <a:r>
              <a:rPr lang="en-US" sz="5400" dirty="0">
                <a:latin typeface="Arial"/>
                <a:cs typeface="Arial"/>
              </a:rPr>
              <a:t>References</a:t>
            </a:r>
          </a:p>
        </p:txBody>
      </p:sp>
      <p:sp>
        <p:nvSpPr>
          <p:cNvPr id="87" name="Rectangle 86">
            <a:extLst>
              <a:ext uri="{FF2B5EF4-FFF2-40B4-BE49-F238E27FC236}">
                <a16:creationId xmlns:a16="http://schemas.microsoft.com/office/drawing/2014/main" id="{145E27C3-ADC4-4E4D-99FB-563639FB395E}"/>
              </a:ext>
            </a:extLst>
          </p:cNvPr>
          <p:cNvSpPr/>
          <p:nvPr/>
        </p:nvSpPr>
        <p:spPr>
          <a:xfrm>
            <a:off x="25831800" y="4465320"/>
            <a:ext cx="11887200" cy="1097280"/>
          </a:xfrm>
          <a:prstGeom prst="rect">
            <a:avLst/>
          </a:prstGeom>
          <a:solidFill>
            <a:schemeClr val="accent1">
              <a:lumMod val="60000"/>
              <a:lumOff val="40000"/>
            </a:schemeClr>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marR="0" lvl="0" algn="ctr">
              <a:spcBef>
                <a:spcPts val="0"/>
              </a:spcBef>
              <a:spcAft>
                <a:spcPts val="0"/>
              </a:spcAft>
              <a:tabLst>
                <a:tab pos="457200" algn="l"/>
              </a:tabLst>
            </a:pPr>
            <a:r>
              <a:rPr lang="en-US" sz="5400" dirty="0">
                <a:ea typeface="Calibri" panose="020F0502020204030204" pitchFamily="34" charset="0"/>
                <a:cs typeface="Times New Roman" panose="02020603050405020304" pitchFamily="18" charset="0"/>
              </a:rPr>
              <a:t>Fully Homomorphic Encryption</a:t>
            </a:r>
          </a:p>
        </p:txBody>
      </p:sp>
      <p:sp>
        <p:nvSpPr>
          <p:cNvPr id="79" name="Rectangle 78"/>
          <p:cNvSpPr/>
          <p:nvPr/>
        </p:nvSpPr>
        <p:spPr>
          <a:xfrm>
            <a:off x="25818830" y="35741721"/>
            <a:ext cx="11887200" cy="1097280"/>
          </a:xfrm>
          <a:prstGeom prst="rect">
            <a:avLst/>
          </a:prstGeom>
          <a:solidFill>
            <a:schemeClr val="accent1">
              <a:lumMod val="60000"/>
              <a:lumOff val="40000"/>
            </a:schemeClr>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algn="ctr"/>
            <a:r>
              <a:rPr lang="en-US" sz="5400" dirty="0">
                <a:latin typeface="Arial"/>
                <a:cs typeface="Arial"/>
              </a:rPr>
              <a:t>Acknowledgments</a:t>
            </a:r>
          </a:p>
        </p:txBody>
      </p:sp>
      <p:sp>
        <p:nvSpPr>
          <p:cNvPr id="10" name="TextBox 9">
            <a:extLst>
              <a:ext uri="{FF2B5EF4-FFF2-40B4-BE49-F238E27FC236}">
                <a16:creationId xmlns:a16="http://schemas.microsoft.com/office/drawing/2014/main" id="{C5A311A6-0965-BC4F-8756-081009E761E4}"/>
              </a:ext>
            </a:extLst>
          </p:cNvPr>
          <p:cNvSpPr txBox="1"/>
          <p:nvPr/>
        </p:nvSpPr>
        <p:spPr>
          <a:xfrm>
            <a:off x="5010912" y="8558784"/>
            <a:ext cx="184731" cy="1415772"/>
          </a:xfrm>
          <a:prstGeom prst="rect">
            <a:avLst/>
          </a:prstGeom>
          <a:noFill/>
        </p:spPr>
        <p:txBody>
          <a:bodyPr wrap="none" rtlCol="0">
            <a:spAutoFit/>
          </a:bodyPr>
          <a:lstStyle/>
          <a:p>
            <a:endParaRPr lang="en-US" dirty="0"/>
          </a:p>
        </p:txBody>
      </p:sp>
      <p:sp>
        <p:nvSpPr>
          <p:cNvPr id="63" name="Rectangle 62">
            <a:extLst>
              <a:ext uri="{FF2B5EF4-FFF2-40B4-BE49-F238E27FC236}">
                <a16:creationId xmlns:a16="http://schemas.microsoft.com/office/drawing/2014/main" id="{4CB3F890-2DC0-314A-AE97-BEC7AA314C5D}"/>
              </a:ext>
            </a:extLst>
          </p:cNvPr>
          <p:cNvSpPr/>
          <p:nvPr/>
        </p:nvSpPr>
        <p:spPr>
          <a:xfrm>
            <a:off x="824780" y="25831800"/>
            <a:ext cx="11887200" cy="1097280"/>
          </a:xfrm>
          <a:prstGeom prst="rect">
            <a:avLst/>
          </a:prstGeom>
          <a:solidFill>
            <a:schemeClr val="accent1">
              <a:lumMod val="60000"/>
              <a:lumOff val="40000"/>
            </a:schemeClr>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algn="ctr"/>
            <a:r>
              <a:rPr lang="en-US" sz="5400" dirty="0">
                <a:latin typeface="Arial"/>
                <a:cs typeface="Arial"/>
              </a:rPr>
              <a:t>Background</a:t>
            </a:r>
          </a:p>
        </p:txBody>
      </p:sp>
      <p:sp>
        <p:nvSpPr>
          <p:cNvPr id="91" name="Rectangle 90">
            <a:extLst>
              <a:ext uri="{FF2B5EF4-FFF2-40B4-BE49-F238E27FC236}">
                <a16:creationId xmlns:a16="http://schemas.microsoft.com/office/drawing/2014/main" id="{EF8ECA66-DAC1-1649-9FBE-95FA57C21472}"/>
              </a:ext>
            </a:extLst>
          </p:cNvPr>
          <p:cNvSpPr/>
          <p:nvPr/>
        </p:nvSpPr>
        <p:spPr>
          <a:xfrm>
            <a:off x="13243044" y="29337000"/>
            <a:ext cx="11887200" cy="1097280"/>
          </a:xfrm>
          <a:prstGeom prst="rect">
            <a:avLst/>
          </a:prstGeom>
          <a:solidFill>
            <a:schemeClr val="accent1">
              <a:lumMod val="60000"/>
              <a:lumOff val="40000"/>
            </a:schemeClr>
          </a:solidFill>
          <a:ln>
            <a:solidFill>
              <a:schemeClr val="accent1"/>
            </a:solidFill>
          </a:ln>
          <a:effectLst/>
        </p:spPr>
        <p:style>
          <a:lnRef idx="1">
            <a:schemeClr val="accent1"/>
          </a:lnRef>
          <a:fillRef idx="3">
            <a:schemeClr val="accent1"/>
          </a:fillRef>
          <a:effectRef idx="2">
            <a:schemeClr val="accent1"/>
          </a:effectRef>
          <a:fontRef idx="minor">
            <a:schemeClr val="lt1"/>
          </a:fontRef>
        </p:style>
        <p:txBody>
          <a:bodyPr lIns="91408" tIns="45706" rIns="91408" bIns="45706" rtlCol="0" anchor="ctr"/>
          <a:lstStyle/>
          <a:p>
            <a:pPr marR="0" lvl="0" algn="ctr">
              <a:spcBef>
                <a:spcPts val="0"/>
              </a:spcBef>
              <a:spcAft>
                <a:spcPts val="0"/>
              </a:spcAft>
              <a:tabLst>
                <a:tab pos="457200" algn="l"/>
              </a:tabLst>
            </a:pPr>
            <a:r>
              <a:rPr lang="en-US" sz="5400" dirty="0">
                <a:ea typeface="Calibri" panose="020F0502020204030204" pitchFamily="34" charset="0"/>
                <a:cs typeface="Times New Roman" panose="02020603050405020304" pitchFamily="18" charset="0"/>
              </a:rPr>
              <a:t>Somewhat Homomorphic Encryption</a:t>
            </a:r>
          </a:p>
        </p:txBody>
      </p:sp>
      <p:sp>
        <p:nvSpPr>
          <p:cNvPr id="36" name="TextBox 35">
            <a:extLst>
              <a:ext uri="{FF2B5EF4-FFF2-40B4-BE49-F238E27FC236}">
                <a16:creationId xmlns:a16="http://schemas.microsoft.com/office/drawing/2014/main" id="{79DCA85E-9563-7F4F-BB05-D7F9D8F4092B}"/>
              </a:ext>
            </a:extLst>
          </p:cNvPr>
          <p:cNvSpPr txBox="1"/>
          <p:nvPr/>
        </p:nvSpPr>
        <p:spPr>
          <a:xfrm>
            <a:off x="25938480" y="36964203"/>
            <a:ext cx="11704320" cy="830997"/>
          </a:xfrm>
          <a:prstGeom prst="rect">
            <a:avLst/>
          </a:prstGeom>
          <a:noFill/>
        </p:spPr>
        <p:txBody>
          <a:bodyPr wrap="square" rtlCol="0">
            <a:spAutoFit/>
          </a:bodyPr>
          <a:lstStyle/>
          <a:p>
            <a:r>
              <a:rPr lang="en-US" sz="2400" dirty="0">
                <a:solidFill>
                  <a:prstClr val="black"/>
                </a:solidFill>
              </a:rPr>
              <a:t>I would like to thank Professor Jon Chun and Professor Katherine Elkins for the opportunity to learn more about the intersection between humanity and technology.</a:t>
            </a:r>
            <a:endParaRPr lang="en-US" sz="2400" dirty="0">
              <a:latin typeface="Arial"/>
              <a:cs typeface="Arial"/>
            </a:endParaRPr>
          </a:p>
        </p:txBody>
      </p:sp>
      <p:sp>
        <p:nvSpPr>
          <p:cNvPr id="52" name="TextBox 51">
            <a:extLst>
              <a:ext uri="{FF2B5EF4-FFF2-40B4-BE49-F238E27FC236}">
                <a16:creationId xmlns:a16="http://schemas.microsoft.com/office/drawing/2014/main" id="{860E2459-8821-6A4B-A6D6-F7308E1A386C}"/>
              </a:ext>
            </a:extLst>
          </p:cNvPr>
          <p:cNvSpPr txBox="1"/>
          <p:nvPr/>
        </p:nvSpPr>
        <p:spPr>
          <a:xfrm>
            <a:off x="26001710" y="26898600"/>
            <a:ext cx="11704320" cy="8686800"/>
          </a:xfrm>
          <a:prstGeom prst="rect">
            <a:avLst/>
          </a:prstGeom>
          <a:noFill/>
        </p:spPr>
        <p:txBody>
          <a:bodyPr wrap="square" rtlCol="0">
            <a:spAutoFit/>
          </a:bodyPr>
          <a:lstStyle/>
          <a:p>
            <a:pPr marL="457200" indent="-914400"/>
            <a:r>
              <a:rPr lang="en-US" sz="2100" dirty="0">
                <a:cs typeface="Arial"/>
              </a:rPr>
              <a:t>[</a:t>
            </a:r>
            <a:r>
              <a:rPr lang="en-US" sz="2000" dirty="0">
                <a:cs typeface="Arial"/>
              </a:rPr>
              <a:t>1] Acar, A., Aksu H., Uluagac A., and Conti M. 2018. </a:t>
            </a:r>
            <a:r>
              <a:rPr lang="en-US" sz="2000" i="1" dirty="0">
                <a:cs typeface="Arial"/>
              </a:rPr>
              <a:t>A Survey on Homomorphic Encryption Schemes: Theory and Implementation</a:t>
            </a:r>
            <a:r>
              <a:rPr lang="en-US" sz="2000" dirty="0">
                <a:cs typeface="Arial"/>
              </a:rPr>
              <a:t>. ACM Comput. Surv. 51, 4, Article 79 (July 2018), 3 pages.https://doi.org/10.1145/3214303.</a:t>
            </a:r>
          </a:p>
          <a:p>
            <a:pPr marL="457200" indent="-914400"/>
            <a:r>
              <a:rPr lang="en-US" sz="2000" dirty="0"/>
              <a:t>[2] Brickell E.F., Yacobi Y. 1988. </a:t>
            </a:r>
            <a:r>
              <a:rPr lang="en-US" sz="2000" i="1" dirty="0"/>
              <a:t>On Privacy Homomorphisms (Extended Abstract). </a:t>
            </a:r>
            <a:r>
              <a:rPr lang="en-US" sz="2000" dirty="0"/>
              <a:t>In: Chaum D., Price W.L. (eds) Advances in Cryptology — EUROCRYPT’ 87. EUROCRYPT 1987. Lecture Notes in Computer Science, vol 304. Springer, Berlin, Heidelberg.</a:t>
            </a:r>
          </a:p>
          <a:p>
            <a:pPr marL="457200" indent="-914400"/>
            <a:r>
              <a:rPr lang="en-US" sz="2000" dirty="0"/>
              <a:t>[3] Brown, Dalvin. “Americans Are More Concerned with Data Privacy than Job Creation, Study Shows.” </a:t>
            </a:r>
            <a:r>
              <a:rPr lang="en-US" sz="2000" i="1" dirty="0"/>
              <a:t>USA Today</a:t>
            </a:r>
            <a:r>
              <a:rPr lang="en-US" sz="2000" dirty="0"/>
              <a:t>, Gannett Satellite Information Network, 9 Nov. 2018, www.usatoday.com/story/money/2018/11/09/americans-more-concerned-data-privacy-than-healthcare-study-says/1904796002/.</a:t>
            </a:r>
            <a:endParaRPr lang="en-US" sz="2000" dirty="0">
              <a:cs typeface="Arial"/>
            </a:endParaRPr>
          </a:p>
          <a:p>
            <a:pPr marL="457200" indent="-914400"/>
            <a:r>
              <a:rPr lang="en-US" sz="2000" dirty="0"/>
              <a:t>[4] Feigenbaum , J., Merritt M. 1991. </a:t>
            </a:r>
            <a:r>
              <a:rPr lang="en-US" sz="2000" i="1" dirty="0"/>
              <a:t>Open Questions, Talk Abstracts, and Summary of Discussions</a:t>
            </a:r>
            <a:r>
              <a:rPr lang="en-US" sz="2000" dirty="0"/>
              <a:t>. AT&amp;T Bell Laboratories. Murry Hill, NJ. </a:t>
            </a:r>
          </a:p>
          <a:p>
            <a:pPr marL="457200" indent="-914400"/>
            <a:r>
              <a:rPr lang="en-US" sz="2000" dirty="0"/>
              <a:t>[5] Polonetsky, J. </a:t>
            </a:r>
            <a:r>
              <a:rPr lang="en-US" sz="2000" i="1" dirty="0"/>
              <a:t>Homomorphic Encryption Signals the Future for Socially Valuable Research on Private Data</a:t>
            </a:r>
            <a:r>
              <a:rPr lang="en-US" sz="2000" dirty="0"/>
              <a:t>. Future of Privacy Forum, 26 May 2017, fpf.org/2017/05/26/homomorphic-encryption-signals-future-socially-valuable-research-private-data/.</a:t>
            </a:r>
          </a:p>
          <a:p>
            <a:pPr marL="457200" indent="-914400"/>
            <a:r>
              <a:rPr lang="en-US" sz="2000" dirty="0"/>
              <a:t>[6] </a:t>
            </a:r>
            <a:r>
              <a:rPr lang="en-US" sz="2000" i="1" dirty="0"/>
              <a:t>Protecting privacy in practice: The current use, development and limits of Privacy Enhancing Technologies in data analysis.</a:t>
            </a:r>
            <a:r>
              <a:rPr lang="en-US" sz="2000" dirty="0"/>
              <a:t> The Royal Society. 2019.</a:t>
            </a:r>
            <a:endParaRPr lang="en-US" sz="2000" i="1" dirty="0"/>
          </a:p>
          <a:p>
            <a:pPr marL="457200" indent="-914400"/>
            <a:r>
              <a:rPr lang="en-US" sz="2000" dirty="0"/>
              <a:t>[7] Rivest, R. L., Shamir, A. and Adleman L. 1978. </a:t>
            </a:r>
            <a:r>
              <a:rPr lang="en-US" sz="2000" i="1" dirty="0"/>
              <a:t>A method for obtaining digital signatures and public-key cryptosystems.</a:t>
            </a:r>
            <a:r>
              <a:rPr lang="en-US" sz="2000" dirty="0"/>
              <a:t> Commun. ACM 21, 2 (February 1978), 120-126. DOI=http://dx.doi.org/10.1145/359340.359342.</a:t>
            </a:r>
          </a:p>
          <a:p>
            <a:pPr marL="457200" indent="-914400"/>
            <a:r>
              <a:rPr lang="en-US" sz="2000" dirty="0"/>
              <a:t>[8] Schwab, Katharine. “Encryption Pioneer Aims to End Our Data Dilemma with Cryptography's Holy Grail.” </a:t>
            </a:r>
            <a:r>
              <a:rPr lang="en-US" sz="2000" i="1" dirty="0"/>
              <a:t>Fast Company</a:t>
            </a:r>
            <a:r>
              <a:rPr lang="en-US" sz="2000" dirty="0"/>
              <a:t>, Fast Company, 19 Mar. 2019, www.fastcompany.com/90314942/duality-homomorphic-encryption.</a:t>
            </a:r>
          </a:p>
          <a:p>
            <a:pPr marL="457200" indent="-914400"/>
            <a:r>
              <a:rPr lang="en-US" sz="2000" dirty="0">
                <a:cs typeface="Arial"/>
              </a:rPr>
              <a:t>[9] </a:t>
            </a:r>
            <a:r>
              <a:rPr lang="en-US" sz="2000" dirty="0"/>
              <a:t>Sen, J. </a:t>
            </a:r>
            <a:r>
              <a:rPr lang="en-US" sz="2000" i="1" dirty="0"/>
              <a:t>Homomorphic Encryption - Theory and Application</a:t>
            </a:r>
            <a:r>
              <a:rPr lang="en-US" sz="2000" dirty="0"/>
              <a:t>. </a:t>
            </a:r>
            <a:r>
              <a:rPr lang="en-US" sz="2000" i="1" dirty="0"/>
              <a:t>IntechOpen</a:t>
            </a:r>
            <a:r>
              <a:rPr lang="en-US" sz="2000" dirty="0"/>
              <a:t>, IntechOpen, 17 July 2013, www.intechopen.com/books/theory-and-practice-of-cryptography-and-network-security-protocols-and-technologies/homomorphic-encryption-theory-and-application.</a:t>
            </a:r>
            <a:endParaRPr lang="en-US" sz="2000" i="1" dirty="0">
              <a:cs typeface="Arial"/>
            </a:endParaRPr>
          </a:p>
          <a:p>
            <a:pPr marL="457200" indent="-914400"/>
            <a:r>
              <a:rPr lang="sv" sz="2000" dirty="0"/>
              <a:t>[10] </a:t>
            </a:r>
            <a:r>
              <a:rPr lang="en-US" sz="2000" dirty="0"/>
              <a:t>Trappe, W., Washington, L. </a:t>
            </a:r>
            <a:r>
              <a:rPr lang="en-US" sz="2000" i="1" dirty="0"/>
              <a:t>Introduction to Cryptography with Coding Theory</a:t>
            </a:r>
            <a:r>
              <a:rPr lang="en-US" sz="2000" dirty="0"/>
              <a:t>, Upper Saddle River: Prentice Hall, 2006. Print.</a:t>
            </a:r>
            <a:endParaRPr lang="sv" sz="2000" dirty="0"/>
          </a:p>
        </p:txBody>
      </p:sp>
      <p:sp>
        <p:nvSpPr>
          <p:cNvPr id="38" name="TextBox 37">
            <a:extLst>
              <a:ext uri="{FF2B5EF4-FFF2-40B4-BE49-F238E27FC236}">
                <a16:creationId xmlns:a16="http://schemas.microsoft.com/office/drawing/2014/main" id="{24C269CC-1278-A546-A17C-75192D9E6EC6}"/>
              </a:ext>
            </a:extLst>
          </p:cNvPr>
          <p:cNvSpPr txBox="1"/>
          <p:nvPr/>
        </p:nvSpPr>
        <p:spPr>
          <a:xfrm flipH="1">
            <a:off x="824780" y="12954000"/>
            <a:ext cx="11704320" cy="13388280"/>
          </a:xfrm>
          <a:prstGeom prst="rect">
            <a:avLst/>
          </a:prstGeom>
          <a:noFill/>
        </p:spPr>
        <p:txBody>
          <a:bodyPr wrap="square" rtlCol="0">
            <a:spAutoFit/>
          </a:bodyPr>
          <a:lstStyle/>
          <a:p>
            <a:r>
              <a:rPr lang="en-US" sz="3200" dirty="0"/>
              <a:t>The first people to investigate a homomorphic encryption scheme were Ronald Rivest, Len Adleman, and Michael Detouzos in their paper “On Data Banks and Privacy Homomorphism” in 1978. In their paper, they proposed four different additive privacy homomorphisms [7].  </a:t>
            </a:r>
          </a:p>
          <a:p>
            <a:r>
              <a:rPr lang="en-US" sz="3200" dirty="0"/>
              <a:t> </a:t>
            </a:r>
          </a:p>
          <a:p>
            <a:r>
              <a:rPr lang="en-US" sz="3200" dirty="0"/>
              <a:t>However in 1987, Ernest Brickell and Yacov Yacobi showed that two of these homomorphisms were insecure under a ciphertext only attack and the other two could be broken by a known plaintext attack [2]. These are the two of the four main types of attacks that a potential eavesdropper could use and are based on how much knowledge the eavesdropper has in the situation [10]</a:t>
            </a:r>
          </a:p>
          <a:p>
            <a:pPr marL="457200" indent="-457200">
              <a:buFont typeface="Arial" panose="020B0604020202020204" pitchFamily="34" charset="0"/>
              <a:buChar char="•"/>
            </a:pPr>
            <a:r>
              <a:rPr lang="en-US" sz="3200" dirty="0"/>
              <a:t>A ciphertext attack is when a person trying to intersect a message has a copy of the ciphertext, which is the encrypted message. </a:t>
            </a:r>
          </a:p>
          <a:p>
            <a:pPr marL="457200" indent="-457200">
              <a:buFont typeface="Arial" panose="020B0604020202020204" pitchFamily="34" charset="0"/>
              <a:buChar char="•"/>
            </a:pPr>
            <a:r>
              <a:rPr lang="en-US" sz="3200" dirty="0"/>
              <a:t>A known plaintext attack is when a person trying to intersect a message gains access to a copy of the encrypted message and the original message. </a:t>
            </a:r>
          </a:p>
          <a:p>
            <a:r>
              <a:rPr lang="en-US" sz="3200" dirty="0"/>
              <a:t> </a:t>
            </a:r>
          </a:p>
          <a:p>
            <a:r>
              <a:rPr lang="en-US" sz="3200" dirty="0"/>
              <a:t>The idea of homomorphic encryption came around again in 1991 when Joan Feigenbaum and Michael Merritt posed a question to investigate whether there is any algebraically homomorphic encryption scheme that can be designed [4].</a:t>
            </a:r>
          </a:p>
          <a:p>
            <a:r>
              <a:rPr lang="en-US" sz="3200" dirty="0"/>
              <a:t> </a:t>
            </a:r>
          </a:p>
          <a:p>
            <a:r>
              <a:rPr lang="en-US" sz="3200" dirty="0"/>
              <a:t>It wasn’t until 2009 when Craig Gentry was able to theoretically demonstrate the possibility of constructing a fully homomorphic encryption scheme that they became more widely researched [9].</a:t>
            </a:r>
          </a:p>
          <a:p>
            <a:endParaRPr lang="en-US" sz="3200" dirty="0"/>
          </a:p>
        </p:txBody>
      </p:sp>
      <mc:AlternateContent xmlns:mc="http://schemas.openxmlformats.org/markup-compatibility/2006">
        <mc:Choice xmlns:a14="http://schemas.microsoft.com/office/drawing/2010/main" Requires="a14">
          <p:sp>
            <p:nvSpPr>
              <p:cNvPr id="40" name="TextBox 39">
                <a:extLst>
                  <a:ext uri="{FF2B5EF4-FFF2-40B4-BE49-F238E27FC236}">
                    <a16:creationId xmlns:a16="http://schemas.microsoft.com/office/drawing/2014/main" id="{C4B2BAF5-2A2E-0B42-A518-8712D69030A4}"/>
                  </a:ext>
                </a:extLst>
              </p:cNvPr>
              <p:cNvSpPr txBox="1"/>
              <p:nvPr/>
            </p:nvSpPr>
            <p:spPr>
              <a:xfrm flipH="1">
                <a:off x="944880" y="27173932"/>
                <a:ext cx="11704320" cy="10926068"/>
              </a:xfrm>
              <a:prstGeom prst="rect">
                <a:avLst/>
              </a:prstGeom>
              <a:noFill/>
            </p:spPr>
            <p:txBody>
              <a:bodyPr wrap="square" rtlCol="0">
                <a:spAutoFit/>
              </a:bodyPr>
              <a:lstStyle/>
              <a:p>
                <a:r>
                  <a:rPr lang="en-US" sz="3200" dirty="0">
                    <a:ea typeface="Calibri" panose="020F0502020204030204" pitchFamily="34" charset="0"/>
                    <a:cs typeface="Times New Roman" panose="02020603050405020304" pitchFamily="18" charset="0"/>
                  </a:rPr>
                  <a:t>Let </a:t>
                </a:r>
                <a:r>
                  <a:rPr lang="en-US" sz="3200" i="1" dirty="0">
                    <a:ea typeface="Calibri" panose="020F0502020204030204" pitchFamily="34" charset="0"/>
                    <a:cs typeface="Times New Roman" panose="02020603050405020304" pitchFamily="18" charset="0"/>
                  </a:rPr>
                  <a:t>E</a:t>
                </a:r>
                <a:r>
                  <a:rPr lang="en-US" sz="3200" dirty="0">
                    <a:ea typeface="Calibri" panose="020F0502020204030204" pitchFamily="34" charset="0"/>
                    <a:cs typeface="Times New Roman" panose="02020603050405020304" pitchFamily="18" charset="0"/>
                  </a:rPr>
                  <a:t> be an encryption algorithm and let </a:t>
                </a:r>
                <a:r>
                  <a:rPr lang="en-US" sz="3200" i="1" dirty="0">
                    <a:ea typeface="Calibri" panose="020F0502020204030204" pitchFamily="34" charset="0"/>
                    <a:cs typeface="Times New Roman" panose="02020603050405020304" pitchFamily="18" charset="0"/>
                  </a:rPr>
                  <a:t>M </a:t>
                </a:r>
                <a:r>
                  <a:rPr lang="en-US" sz="3200" dirty="0">
                    <a:ea typeface="Calibri" panose="020F0502020204030204" pitchFamily="34" charset="0"/>
                    <a:cs typeface="Times New Roman" panose="02020603050405020304" pitchFamily="18" charset="0"/>
                  </a:rPr>
                  <a:t>be the set of all possible messages. An encryption scheme is </a:t>
                </a:r>
                <a:r>
                  <a:rPr lang="en-US" sz="3200" i="1" dirty="0">
                    <a:ea typeface="Calibri" panose="020F0502020204030204" pitchFamily="34" charset="0"/>
                    <a:cs typeface="Times New Roman" panose="02020603050405020304" pitchFamily="18" charset="0"/>
                  </a:rPr>
                  <a:t>homomorphic</a:t>
                </a:r>
                <a:r>
                  <a:rPr lang="en-US" sz="3200" dirty="0">
                    <a:ea typeface="Calibri" panose="020F0502020204030204" pitchFamily="34" charset="0"/>
                    <a:cs typeface="Times New Roman" panose="02020603050405020304" pitchFamily="18" charset="0"/>
                  </a:rPr>
                  <a:t> over an operation </a:t>
                </a:r>
                <a:r>
                  <a:rPr lang="en-US" sz="3200" dirty="0">
                    <a:ea typeface="Times New Roman" panose="02020603050405020304" pitchFamily="18" charset="0"/>
                    <a:cs typeface="Times New Roman" panose="02020603050405020304" pitchFamily="18" charset="0"/>
                  </a:rPr>
                  <a:t> “</a:t>
                </a:r>
                <a14:m>
                  <m:oMath xmlns:m="http://schemas.openxmlformats.org/officeDocument/2006/math">
                    <m:r>
                      <a:rPr lang="en-US" sz="3200" i="1">
                        <a:latin typeface="Cambria Math" panose="02040503050406030204" pitchFamily="18" charset="0"/>
                        <a:ea typeface="Calibri" panose="020F0502020204030204" pitchFamily="34" charset="0"/>
                        <a:cs typeface="Times New Roman" panose="02020603050405020304" pitchFamily="18" charset="0"/>
                      </a:rPr>
                      <m:t>∗</m:t>
                    </m:r>
                  </m:oMath>
                </a14:m>
                <a:r>
                  <a:rPr lang="en-US" sz="3200" dirty="0">
                    <a:ea typeface="Calibri" panose="020F0502020204030204" pitchFamily="34" charset="0"/>
                    <a:cs typeface="Times New Roman" panose="02020603050405020304" pitchFamily="18" charset="0"/>
                  </a:rPr>
                  <a:t>”  if for all messages </a:t>
                </a:r>
                <a:r>
                  <a:rPr lang="en-US" sz="3200" i="1" dirty="0">
                    <a:ea typeface="Calibri" panose="020F0502020204030204" pitchFamily="34" charset="0"/>
                    <a:cs typeface="Times New Roman" panose="02020603050405020304" pitchFamily="18" charset="0"/>
                  </a:rPr>
                  <a:t>m</a:t>
                </a:r>
                <a:r>
                  <a:rPr lang="en-US" sz="3200" i="1" baseline="-25000" dirty="0">
                    <a:ea typeface="Calibri" panose="020F0502020204030204" pitchFamily="34" charset="0"/>
                    <a:cs typeface="Times New Roman" panose="02020603050405020304" pitchFamily="18" charset="0"/>
                  </a:rPr>
                  <a:t>1</a:t>
                </a:r>
                <a:r>
                  <a:rPr lang="en-US" sz="3200" i="1" dirty="0">
                    <a:ea typeface="Calibri" panose="020F0502020204030204" pitchFamily="34" charset="0"/>
                    <a:cs typeface="Times New Roman" panose="02020603050405020304" pitchFamily="18" charset="0"/>
                  </a:rPr>
                  <a:t> </a:t>
                </a:r>
                <a:r>
                  <a:rPr lang="en-US" sz="3200" dirty="0">
                    <a:ea typeface="Calibri" panose="020F0502020204030204" pitchFamily="34" charset="0"/>
                    <a:cs typeface="Times New Roman" panose="02020603050405020304" pitchFamily="18" charset="0"/>
                  </a:rPr>
                  <a:t>and </a:t>
                </a:r>
                <a:r>
                  <a:rPr lang="en-US" sz="3200" i="1" dirty="0">
                    <a:ea typeface="Calibri" panose="020F0502020204030204" pitchFamily="34" charset="0"/>
                    <a:cs typeface="Times New Roman" panose="02020603050405020304" pitchFamily="18" charset="0"/>
                  </a:rPr>
                  <a:t>m</a:t>
                </a:r>
                <a:r>
                  <a:rPr lang="en-US" sz="3200" i="1" baseline="-25000" dirty="0">
                    <a:ea typeface="Calibri" panose="020F0502020204030204" pitchFamily="34" charset="0"/>
                    <a:cs typeface="Times New Roman" panose="02020603050405020304" pitchFamily="18" charset="0"/>
                  </a:rPr>
                  <a:t>2</a:t>
                </a:r>
                <a:r>
                  <a:rPr lang="en-US" sz="3200" i="1" dirty="0">
                    <a:ea typeface="Calibri" panose="020F0502020204030204" pitchFamily="34" charset="0"/>
                    <a:cs typeface="Times New Roman" panose="02020603050405020304" pitchFamily="18" charset="0"/>
                  </a:rPr>
                  <a:t> </a:t>
                </a:r>
                <a:r>
                  <a:rPr lang="en-US" sz="3200" dirty="0">
                    <a:ea typeface="Calibri" panose="020F0502020204030204" pitchFamily="34" charset="0"/>
                    <a:cs typeface="Times New Roman" panose="02020603050405020304" pitchFamily="18" charset="0"/>
                  </a:rPr>
                  <a:t>in the set of all possible messages, </a:t>
                </a:r>
              </a:p>
              <a:p>
                <a:endParaRPr lang="en-US" sz="3200" dirty="0">
                  <a:ea typeface="Calibri" panose="020F0502020204030204" pitchFamily="34" charset="0"/>
                  <a:cs typeface="Times New Roman" panose="02020603050405020304" pitchFamily="18" charset="0"/>
                </a:endParaRPr>
              </a:p>
              <a:p>
                <a:pPr/>
                <a14:m>
                  <m:oMathPara xmlns:m="http://schemas.openxmlformats.org/officeDocument/2006/math">
                    <m:oMathParaPr>
                      <m:jc m:val="centerGroup"/>
                    </m:oMathParaPr>
                    <m:oMath xmlns:m="http://schemas.openxmlformats.org/officeDocument/2006/math">
                      <m:r>
                        <a:rPr lang="en-US" sz="3200" i="1">
                          <a:latin typeface="Cambria Math" panose="02040503050406030204" pitchFamily="18" charset="0"/>
                        </a:rPr>
                        <m:t>𝐸</m:t>
                      </m:r>
                      <m:d>
                        <m:dPr>
                          <m:ctrlPr>
                            <a:rPr lang="en-US" sz="3200" i="1">
                              <a:latin typeface="Cambria Math" panose="02040503050406030204" pitchFamily="18" charset="0"/>
                            </a:rPr>
                          </m:ctrlPr>
                        </m:dPr>
                        <m:e>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i="1">
                                  <a:latin typeface="Cambria Math" panose="02040503050406030204" pitchFamily="18" charset="0"/>
                                </a:rPr>
                                <m:t>1</m:t>
                              </m:r>
                            </m:sub>
                          </m:sSub>
                        </m:e>
                      </m:d>
                      <m:r>
                        <a:rPr lang="en-US" sz="3200" b="0" i="1" smtClean="0">
                          <a:latin typeface="Cambria Math" panose="02040503050406030204" pitchFamily="18" charset="0"/>
                        </a:rPr>
                        <m:t>∗</m:t>
                      </m:r>
                      <m:r>
                        <a:rPr lang="en-US" sz="3200" i="1">
                          <a:latin typeface="Cambria Math" panose="02040503050406030204" pitchFamily="18" charset="0"/>
                        </a:rPr>
                        <m:t>𝐸</m:t>
                      </m:r>
                      <m:d>
                        <m:dPr>
                          <m:ctrlPr>
                            <a:rPr lang="en-US" sz="3200" i="1">
                              <a:latin typeface="Cambria Math" panose="02040503050406030204" pitchFamily="18" charset="0"/>
                            </a:rPr>
                          </m:ctrlPr>
                        </m:dPr>
                        <m:e>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i="1">
                                  <a:latin typeface="Cambria Math" panose="02040503050406030204" pitchFamily="18" charset="0"/>
                                </a:rPr>
                                <m:t>2</m:t>
                              </m:r>
                            </m:sub>
                          </m:sSub>
                        </m:e>
                      </m:d>
                      <m:r>
                        <a:rPr lang="en-US" sz="3200" i="1">
                          <a:latin typeface="Cambria Math" panose="02040503050406030204" pitchFamily="18" charset="0"/>
                        </a:rPr>
                        <m:t>  =</m:t>
                      </m:r>
                      <m:r>
                        <a:rPr lang="en-US" sz="3200" i="1">
                          <a:latin typeface="Cambria Math" panose="02040503050406030204" pitchFamily="18" charset="0"/>
                        </a:rPr>
                        <m:t>𝐸</m:t>
                      </m:r>
                      <m:r>
                        <a:rPr lang="en-US" sz="3200" i="1">
                          <a:latin typeface="Cambria Math" panose="02040503050406030204" pitchFamily="18" charset="0"/>
                        </a:rPr>
                        <m:t>(</m:t>
                      </m:r>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i="1">
                              <a:latin typeface="Cambria Math" panose="02040503050406030204" pitchFamily="18" charset="0"/>
                            </a:rPr>
                            <m:t>1</m:t>
                          </m:r>
                        </m:sub>
                      </m:sSub>
                      <m:r>
                        <a:rPr lang="en-US" sz="3200" b="0" i="1" smtClean="0">
                          <a:latin typeface="Cambria Math" panose="02040503050406030204" pitchFamily="18" charset="0"/>
                        </a:rPr>
                        <m:t>∗</m:t>
                      </m:r>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i="1">
                              <a:latin typeface="Cambria Math" panose="02040503050406030204" pitchFamily="18" charset="0"/>
                            </a:rPr>
                            <m:t>2</m:t>
                          </m:r>
                        </m:sub>
                      </m:sSub>
                      <m:r>
                        <a:rPr lang="en-US" sz="3200" i="1">
                          <a:latin typeface="Cambria Math" panose="02040503050406030204" pitchFamily="18" charset="0"/>
                        </a:rPr>
                        <m:t>)</m:t>
                      </m:r>
                    </m:oMath>
                  </m:oMathPara>
                </a14:m>
                <a:endParaRPr lang="en-US" sz="3200" dirty="0"/>
              </a:p>
              <a:p>
                <a:pPr algn="ctr"/>
                <a:endParaRPr lang="en-US" sz="3200" dirty="0">
                  <a:ea typeface="Calibri" panose="020F0502020204030204" pitchFamily="34" charset="0"/>
                  <a:cs typeface="Times New Roman" panose="02020603050405020304" pitchFamily="18" charset="0"/>
                </a:endParaRPr>
              </a:p>
              <a:p>
                <a:r>
                  <a:rPr lang="en-US" sz="3200" dirty="0">
                    <a:ea typeface="Calibri" panose="020F0502020204030204" pitchFamily="34" charset="0"/>
                    <a:cs typeface="Times New Roman" panose="02020603050405020304" pitchFamily="18" charset="0"/>
                  </a:rPr>
                  <a:t>This means that if an operation (addition, multiplication, etc.) is performed on an encrypted message </a:t>
                </a:r>
                <a:r>
                  <a:rPr lang="en-US" sz="3200" i="1" dirty="0">
                    <a:ea typeface="Calibri" panose="020F0502020204030204" pitchFamily="34" charset="0"/>
                    <a:cs typeface="Times New Roman" panose="02020603050405020304" pitchFamily="18" charset="0"/>
                  </a:rPr>
                  <a:t>m</a:t>
                </a:r>
                <a:r>
                  <a:rPr lang="en-US" sz="3200" i="1" baseline="-25000" dirty="0">
                    <a:ea typeface="Calibri" panose="020F0502020204030204" pitchFamily="34" charset="0"/>
                    <a:cs typeface="Times New Roman" panose="02020603050405020304" pitchFamily="18" charset="0"/>
                  </a:rPr>
                  <a:t>1</a:t>
                </a:r>
                <a:r>
                  <a:rPr lang="en-US" sz="3200" i="1" dirty="0">
                    <a:ea typeface="Calibri" panose="020F0502020204030204" pitchFamily="34" charset="0"/>
                    <a:cs typeface="Times New Roman" panose="02020603050405020304" pitchFamily="18" charset="0"/>
                  </a:rPr>
                  <a:t> </a:t>
                </a:r>
                <a:r>
                  <a:rPr lang="en-US" sz="3200" dirty="0">
                    <a:ea typeface="Calibri" panose="020F0502020204030204" pitchFamily="34" charset="0"/>
                    <a:cs typeface="Times New Roman" panose="02020603050405020304" pitchFamily="18" charset="0"/>
                  </a:rPr>
                  <a:t>and an encrypted message </a:t>
                </a:r>
                <a:r>
                  <a:rPr lang="en-US" sz="3200" i="1" dirty="0">
                    <a:ea typeface="Calibri" panose="020F0502020204030204" pitchFamily="34" charset="0"/>
                    <a:cs typeface="Times New Roman" panose="02020603050405020304" pitchFamily="18" charset="0"/>
                  </a:rPr>
                  <a:t>m</a:t>
                </a:r>
                <a:r>
                  <a:rPr lang="en-US" sz="3200" i="1" baseline="-25000" dirty="0">
                    <a:ea typeface="Calibri" panose="020F0502020204030204" pitchFamily="34" charset="0"/>
                    <a:cs typeface="Times New Roman" panose="02020603050405020304" pitchFamily="18" charset="0"/>
                  </a:rPr>
                  <a:t>2 </a:t>
                </a:r>
                <a:r>
                  <a:rPr lang="en-US" sz="3200" i="1" dirty="0">
                    <a:ea typeface="Calibri" panose="020F0502020204030204" pitchFamily="34" charset="0"/>
                    <a:cs typeface="Times New Roman" panose="02020603050405020304" pitchFamily="18" charset="0"/>
                  </a:rPr>
                  <a:t>, </a:t>
                </a:r>
                <a:r>
                  <a:rPr lang="en-US" sz="3200" dirty="0">
                    <a:ea typeface="Calibri" panose="020F0502020204030204" pitchFamily="34" charset="0"/>
                    <a:cs typeface="Times New Roman" panose="02020603050405020304" pitchFamily="18" charset="0"/>
                  </a:rPr>
                  <a:t>it is equivalent to if the operation had been performed on the combined messages and then was encrypted after [1].</a:t>
                </a:r>
              </a:p>
              <a:p>
                <a:r>
                  <a:rPr lang="en-US" sz="3200" dirty="0">
                    <a:ea typeface="Calibri" panose="020F0502020204030204" pitchFamily="34" charset="0"/>
                    <a:cs typeface="Times New Roman" panose="02020603050405020304" pitchFamily="18" charset="0"/>
                  </a:rPr>
                  <a:t> </a:t>
                </a:r>
              </a:p>
              <a:p>
                <a:r>
                  <a:rPr lang="en-US" sz="3200" dirty="0">
                    <a:ea typeface="Calibri" panose="020F0502020204030204" pitchFamily="34" charset="0"/>
                    <a:cs typeface="Times New Roman" panose="02020603050405020304" pitchFamily="18" charset="0"/>
                  </a:rPr>
                  <a:t>There are three types of homomorphic encryption [1]:</a:t>
                </a:r>
              </a:p>
              <a:p>
                <a:pPr marL="342900" marR="0" lvl="0" indent="-342900">
                  <a:spcBef>
                    <a:spcPts val="0"/>
                  </a:spcBef>
                  <a:spcAft>
                    <a:spcPts val="0"/>
                  </a:spcAft>
                  <a:buFont typeface="+mj-lt"/>
                  <a:buAutoNum type="arabicParenR"/>
                  <a:tabLst>
                    <a:tab pos="457200" algn="l"/>
                  </a:tabLst>
                </a:pPr>
                <a:r>
                  <a:rPr lang="en-US" sz="3200" dirty="0">
                    <a:ea typeface="Calibri" panose="020F0502020204030204" pitchFamily="34" charset="0"/>
                    <a:cs typeface="Times New Roman" panose="02020603050405020304" pitchFamily="18" charset="0"/>
                  </a:rPr>
                  <a:t>Partially Homomorphic Encryption</a:t>
                </a:r>
              </a:p>
              <a:p>
                <a:pPr marL="742950" marR="0" lvl="1" indent="-285750">
                  <a:spcBef>
                    <a:spcPts val="0"/>
                  </a:spcBef>
                  <a:spcAft>
                    <a:spcPts val="0"/>
                  </a:spcAft>
                  <a:buFont typeface="Symbol" pitchFamily="2" charset="2"/>
                  <a:buChar char=""/>
                </a:pPr>
                <a:r>
                  <a:rPr lang="en-US" sz="3200" dirty="0">
                    <a:ea typeface="Calibri" panose="020F0502020204030204" pitchFamily="34" charset="0"/>
                    <a:cs typeface="Times New Roman" panose="02020603050405020304" pitchFamily="18" charset="0"/>
                  </a:rPr>
                  <a:t>This allows for one type of operation that works an unlimited amount of times</a:t>
                </a:r>
              </a:p>
              <a:p>
                <a:pPr marL="342900" marR="0" lvl="0" indent="-342900">
                  <a:spcBef>
                    <a:spcPts val="0"/>
                  </a:spcBef>
                  <a:spcAft>
                    <a:spcPts val="0"/>
                  </a:spcAft>
                  <a:buFont typeface="+mj-lt"/>
                  <a:buAutoNum type="arabicParenR"/>
                  <a:tabLst>
                    <a:tab pos="457200" algn="l"/>
                  </a:tabLst>
                </a:pPr>
                <a:r>
                  <a:rPr lang="en-US" sz="3200" dirty="0">
                    <a:ea typeface="Calibri" panose="020F0502020204030204" pitchFamily="34" charset="0"/>
                    <a:cs typeface="Times New Roman" panose="02020603050405020304" pitchFamily="18" charset="0"/>
                  </a:rPr>
                  <a:t>Somewhat Homomorphic Encryption</a:t>
                </a:r>
              </a:p>
              <a:p>
                <a:pPr marL="742950" marR="0" lvl="1" indent="-285750">
                  <a:spcBef>
                    <a:spcPts val="0"/>
                  </a:spcBef>
                  <a:spcAft>
                    <a:spcPts val="0"/>
                  </a:spcAft>
                  <a:buFont typeface="Symbol" pitchFamily="2" charset="2"/>
                  <a:buChar char=""/>
                </a:pPr>
                <a:r>
                  <a:rPr lang="en-US" sz="3200" dirty="0">
                    <a:ea typeface="Calibri" panose="020F0502020204030204" pitchFamily="34" charset="0"/>
                    <a:cs typeface="Times New Roman" panose="02020603050405020304" pitchFamily="18" charset="0"/>
                  </a:rPr>
                  <a:t>This allows for several types of operations that work a limited amount of times</a:t>
                </a:r>
              </a:p>
              <a:p>
                <a:pPr marL="342900" marR="0" lvl="0" indent="-342900">
                  <a:spcBef>
                    <a:spcPts val="0"/>
                  </a:spcBef>
                  <a:spcAft>
                    <a:spcPts val="0"/>
                  </a:spcAft>
                  <a:buFont typeface="+mj-lt"/>
                  <a:buAutoNum type="arabicParenR"/>
                  <a:tabLst>
                    <a:tab pos="457200" algn="l"/>
                  </a:tabLst>
                </a:pPr>
                <a:r>
                  <a:rPr lang="en-US" sz="3200" dirty="0">
                    <a:ea typeface="Calibri" panose="020F0502020204030204" pitchFamily="34" charset="0"/>
                    <a:cs typeface="Times New Roman" panose="02020603050405020304" pitchFamily="18" charset="0"/>
                  </a:rPr>
                  <a:t>Fully Homomorphic Encryption</a:t>
                </a:r>
              </a:p>
              <a:p>
                <a:pPr marL="742950" marR="0" lvl="1" indent="-285750">
                  <a:spcBef>
                    <a:spcPts val="0"/>
                  </a:spcBef>
                  <a:spcAft>
                    <a:spcPts val="0"/>
                  </a:spcAft>
                  <a:buFont typeface="Symbol" pitchFamily="2" charset="2"/>
                  <a:buChar char=""/>
                </a:pPr>
                <a:r>
                  <a:rPr lang="en-US" sz="3200" dirty="0">
                    <a:ea typeface="Calibri" panose="020F0502020204030204" pitchFamily="34" charset="0"/>
                    <a:cs typeface="Times New Roman" panose="02020603050405020304" pitchFamily="18" charset="0"/>
                  </a:rPr>
                  <a:t>This  allows for unlimited types of operations that work an unlimited amount of times.</a:t>
                </a:r>
                <a:endParaRPr lang="en-US" sz="8800" dirty="0">
                  <a:latin typeface="Calibri" panose="020F0502020204030204" pitchFamily="34" charset="0"/>
                  <a:ea typeface="Calibri" panose="020F0502020204030204" pitchFamily="34" charset="0"/>
                  <a:cs typeface="Times New Roman" panose="02020603050405020304" pitchFamily="18" charset="0"/>
                </a:endParaRPr>
              </a:p>
              <a:p>
                <a:endParaRPr lang="en-US" sz="3200" dirty="0"/>
              </a:p>
            </p:txBody>
          </p:sp>
        </mc:Choice>
        <mc:Fallback>
          <p:sp>
            <p:nvSpPr>
              <p:cNvPr id="40" name="TextBox 39">
                <a:extLst>
                  <a:ext uri="{FF2B5EF4-FFF2-40B4-BE49-F238E27FC236}">
                    <a16:creationId xmlns:a16="http://schemas.microsoft.com/office/drawing/2014/main" id="{C4B2BAF5-2A2E-0B42-A518-8712D69030A4}"/>
                  </a:ext>
                </a:extLst>
              </p:cNvPr>
              <p:cNvSpPr txBox="1">
                <a:spLocks noRot="1" noChangeAspect="1" noMove="1" noResize="1" noEditPoints="1" noAdjustHandles="1" noChangeArrowheads="1" noChangeShapeType="1" noTextEdit="1"/>
              </p:cNvSpPr>
              <p:nvPr/>
            </p:nvSpPr>
            <p:spPr>
              <a:xfrm flipH="1">
                <a:off x="944880" y="27173932"/>
                <a:ext cx="11704320" cy="10926068"/>
              </a:xfrm>
              <a:prstGeom prst="rect">
                <a:avLst/>
              </a:prstGeom>
              <a:blipFill>
                <a:blip r:embed="rId3"/>
                <a:stretch>
                  <a:fillRect l="-1300" t="-697"/>
                </a:stretch>
              </a:blipFill>
            </p:spPr>
            <p:txBody>
              <a:bodyPr/>
              <a:lstStyle/>
              <a:p>
                <a:r>
                  <a:rPr lang="en-US">
                    <a:noFill/>
                  </a:rPr>
                  <a:t> </a:t>
                </a:r>
              </a:p>
            </p:txBody>
          </p:sp>
        </mc:Fallback>
      </mc:AlternateContent>
      <mc:AlternateContent xmlns:mc="http://schemas.openxmlformats.org/markup-compatibility/2006">
        <mc:Choice xmlns:a14="http://schemas.microsoft.com/office/drawing/2010/main" Requires="a14">
          <p:sp>
            <p:nvSpPr>
              <p:cNvPr id="45" name="TextBox 44">
                <a:extLst>
                  <a:ext uri="{FF2B5EF4-FFF2-40B4-BE49-F238E27FC236}">
                    <a16:creationId xmlns:a16="http://schemas.microsoft.com/office/drawing/2014/main" id="{645CDB34-E5E5-DC49-9C98-0E6F899C036C}"/>
                  </a:ext>
                </a:extLst>
              </p:cNvPr>
              <p:cNvSpPr txBox="1"/>
              <p:nvPr/>
            </p:nvSpPr>
            <p:spPr>
              <a:xfrm flipH="1">
                <a:off x="13464282" y="5791200"/>
                <a:ext cx="11704320" cy="18323862"/>
              </a:xfrm>
              <a:prstGeom prst="rect">
                <a:avLst/>
              </a:prstGeom>
              <a:noFill/>
            </p:spPr>
            <p:txBody>
              <a:bodyPr wrap="square" rtlCol="0">
                <a:spAutoFit/>
              </a:bodyPr>
              <a:lstStyle/>
              <a:p>
                <a:r>
                  <a:rPr lang="en-US" sz="3200" dirty="0"/>
                  <a:t>Partially homomorphic encryption is encryption that supports only addition or only multiplication. They can also be known as additive homomorphic encryption and multiplicative homomorphic encryption [6].</a:t>
                </a:r>
              </a:p>
              <a:p>
                <a:r>
                  <a:rPr lang="en-US" sz="3200" dirty="0"/>
                  <a:t> </a:t>
                </a:r>
              </a:p>
              <a:p>
                <a:r>
                  <a:rPr lang="en-US" sz="3200" dirty="0"/>
                  <a:t>One of the major partially homomorphic encryption schemes is RSA. RSA makes use of modular arithmetic. Note that for two integers A and B, A/B = Q remainder R, where Q and R are both integers such that BQ+R=A. Using this idea, it can be said that A is equivalent to R modulo B, or A </a:t>
                </a:r>
                <a14:m>
                  <m:oMath xmlns:m="http://schemas.openxmlformats.org/officeDocument/2006/math">
                    <m:r>
                      <a:rPr lang="en-US" sz="3200" i="1">
                        <a:latin typeface="Cambria Math" panose="02040503050406030204" pitchFamily="18" charset="0"/>
                      </a:rPr>
                      <m:t>≡</m:t>
                    </m:r>
                  </m:oMath>
                </a14:m>
                <a:r>
                  <a:rPr lang="en-US" sz="3200" dirty="0"/>
                  <a:t> R mod B. </a:t>
                </a:r>
              </a:p>
              <a:p>
                <a:r>
                  <a:rPr lang="en-US" sz="3200" dirty="0"/>
                  <a:t> </a:t>
                </a:r>
              </a:p>
              <a:p>
                <a:r>
                  <a:rPr lang="en-US" sz="3200" dirty="0"/>
                  <a:t>Using this, RSA starts with one person, commonly referred to as Bob, choosing two large prime numbers </a:t>
                </a:r>
                <a14:m>
                  <m:oMath xmlns:m="http://schemas.openxmlformats.org/officeDocument/2006/math">
                    <m:r>
                      <a:rPr lang="en-US" sz="3200" i="1">
                        <a:latin typeface="Cambria Math" panose="02040503050406030204" pitchFamily="18" charset="0"/>
                      </a:rPr>
                      <m:t>𝑝</m:t>
                    </m:r>
                  </m:oMath>
                </a14:m>
                <a:r>
                  <a:rPr lang="en-US" sz="3200" dirty="0"/>
                  <a:t> and </a:t>
                </a:r>
                <a14:m>
                  <m:oMath xmlns:m="http://schemas.openxmlformats.org/officeDocument/2006/math">
                    <m:r>
                      <a:rPr lang="en-US" sz="3200" i="1">
                        <a:latin typeface="Cambria Math" panose="02040503050406030204" pitchFamily="18" charset="0"/>
                      </a:rPr>
                      <m:t>𝑞</m:t>
                    </m:r>
                  </m:oMath>
                </a14:m>
                <a:r>
                  <a:rPr lang="en-US" sz="3200" dirty="0"/>
                  <a:t>, and then Bob computes </a:t>
                </a:r>
                <a14:m>
                  <m:oMath xmlns:m="http://schemas.openxmlformats.org/officeDocument/2006/math">
                    <m:r>
                      <a:rPr lang="en-US" sz="3200" i="1">
                        <a:latin typeface="Cambria Math" panose="02040503050406030204" pitchFamily="18" charset="0"/>
                      </a:rPr>
                      <m:t>𝑛</m:t>
                    </m:r>
                    <m:r>
                      <a:rPr lang="en-US" sz="3200" i="1">
                        <a:latin typeface="Cambria Math" panose="02040503050406030204" pitchFamily="18" charset="0"/>
                      </a:rPr>
                      <m:t>=</m:t>
                    </m:r>
                    <m:r>
                      <a:rPr lang="en-US" sz="3200" i="1">
                        <a:latin typeface="Cambria Math" panose="02040503050406030204" pitchFamily="18" charset="0"/>
                      </a:rPr>
                      <m:t>𝑝𝑞</m:t>
                    </m:r>
                  </m:oMath>
                </a14:m>
                <a:r>
                  <a:rPr lang="en-US" sz="3200" dirty="0"/>
                  <a:t>. Bob then chooses a number </a:t>
                </a:r>
                <a14:m>
                  <m:oMath xmlns:m="http://schemas.openxmlformats.org/officeDocument/2006/math">
                    <m:r>
                      <a:rPr lang="en-US" sz="3200" i="1">
                        <a:latin typeface="Cambria Math" panose="02040503050406030204" pitchFamily="18" charset="0"/>
                      </a:rPr>
                      <m:t>𝑒</m:t>
                    </m:r>
                  </m:oMath>
                </a14:m>
                <a:r>
                  <a:rPr lang="en-US" sz="3200" dirty="0"/>
                  <a:t> such that the greatest common divisor between </a:t>
                </a:r>
                <a14:m>
                  <m:oMath xmlns:m="http://schemas.openxmlformats.org/officeDocument/2006/math">
                    <m:r>
                      <a:rPr lang="en-US" sz="3200" i="1">
                        <a:latin typeface="Cambria Math" panose="02040503050406030204" pitchFamily="18" charset="0"/>
                      </a:rPr>
                      <m:t>𝑒</m:t>
                    </m:r>
                  </m:oMath>
                </a14:m>
                <a:r>
                  <a:rPr lang="en-US" sz="3200" dirty="0"/>
                  <a:t> and </a:t>
                </a:r>
                <a14:m>
                  <m:oMath xmlns:m="http://schemas.openxmlformats.org/officeDocument/2006/math">
                    <m:r>
                      <a:rPr lang="en-US" sz="3200" i="1">
                        <a:latin typeface="Cambria Math" panose="02040503050406030204" pitchFamily="18" charset="0"/>
                      </a:rPr>
                      <m:t>(</m:t>
                    </m:r>
                    <m:r>
                      <a:rPr lang="en-US" sz="3200" i="1">
                        <a:latin typeface="Cambria Math" panose="02040503050406030204" pitchFamily="18" charset="0"/>
                      </a:rPr>
                      <m:t>𝑝</m:t>
                    </m:r>
                    <m:r>
                      <a:rPr lang="en-US" sz="3200" i="1">
                        <a:latin typeface="Cambria Math" panose="02040503050406030204" pitchFamily="18" charset="0"/>
                      </a:rPr>
                      <m:t>−1)(</m:t>
                    </m:r>
                    <m:r>
                      <a:rPr lang="en-US" sz="3200" i="1">
                        <a:latin typeface="Cambria Math" panose="02040503050406030204" pitchFamily="18" charset="0"/>
                      </a:rPr>
                      <m:t>𝑞</m:t>
                    </m:r>
                    <m:r>
                      <a:rPr lang="en-US" sz="3200" i="1">
                        <a:latin typeface="Cambria Math" panose="02040503050406030204" pitchFamily="18" charset="0"/>
                      </a:rPr>
                      <m:t>−1)</m:t>
                    </m:r>
                  </m:oMath>
                </a14:m>
                <a:r>
                  <a:rPr lang="en-US" sz="3200" dirty="0"/>
                  <a:t> is 1, that is, there is no element, other than 1, that divides both </a:t>
                </a:r>
                <a14:m>
                  <m:oMath xmlns:m="http://schemas.openxmlformats.org/officeDocument/2006/math">
                    <m:r>
                      <a:rPr lang="en-US" sz="3200" i="1">
                        <a:latin typeface="Cambria Math" panose="02040503050406030204" pitchFamily="18" charset="0"/>
                      </a:rPr>
                      <m:t>𝑒</m:t>
                    </m:r>
                  </m:oMath>
                </a14:m>
                <a:r>
                  <a:rPr lang="en-US" sz="3200" dirty="0"/>
                  <a:t> and </a:t>
                </a:r>
                <a14:m>
                  <m:oMath xmlns:m="http://schemas.openxmlformats.org/officeDocument/2006/math">
                    <m:d>
                      <m:dPr>
                        <m:ctrlPr>
                          <a:rPr lang="en-US" sz="3200" i="1">
                            <a:latin typeface="Cambria Math" panose="02040503050406030204" pitchFamily="18" charset="0"/>
                          </a:rPr>
                        </m:ctrlPr>
                      </m:dPr>
                      <m:e>
                        <m:r>
                          <a:rPr lang="en-US" sz="3200" i="1">
                            <a:latin typeface="Cambria Math" panose="02040503050406030204" pitchFamily="18" charset="0"/>
                          </a:rPr>
                          <m:t>𝑝</m:t>
                        </m:r>
                        <m:r>
                          <a:rPr lang="en-US" sz="3200" i="1">
                            <a:latin typeface="Cambria Math" panose="02040503050406030204" pitchFamily="18" charset="0"/>
                          </a:rPr>
                          <m:t>−1</m:t>
                        </m:r>
                      </m:e>
                    </m:d>
                    <m:d>
                      <m:dPr>
                        <m:ctrlPr>
                          <a:rPr lang="en-US" sz="3200" i="1">
                            <a:latin typeface="Cambria Math" panose="02040503050406030204" pitchFamily="18" charset="0"/>
                          </a:rPr>
                        </m:ctrlPr>
                      </m:dPr>
                      <m:e>
                        <m:r>
                          <a:rPr lang="en-US" sz="3200" i="1">
                            <a:latin typeface="Cambria Math" panose="02040503050406030204" pitchFamily="18" charset="0"/>
                          </a:rPr>
                          <m:t>𝑞</m:t>
                        </m:r>
                        <m:r>
                          <a:rPr lang="en-US" sz="3200" i="1">
                            <a:latin typeface="Cambria Math" panose="02040503050406030204" pitchFamily="18" charset="0"/>
                          </a:rPr>
                          <m:t>−1</m:t>
                        </m:r>
                      </m:e>
                    </m:d>
                    <m:r>
                      <a:rPr lang="en-US" sz="3200" i="1">
                        <a:latin typeface="Cambria Math" panose="02040503050406030204" pitchFamily="18" charset="0"/>
                      </a:rPr>
                      <m:t>.</m:t>
                    </m:r>
                  </m:oMath>
                </a14:m>
                <a:r>
                  <a:rPr lang="en-US" sz="3200" dirty="0"/>
                  <a:t> If Bob is trying to receive a message from another person, commonly referred to as Alice, then Bob makes public </a:t>
                </a:r>
                <a14:m>
                  <m:oMath xmlns:m="http://schemas.openxmlformats.org/officeDocument/2006/math">
                    <m:r>
                      <a:rPr lang="en-US" sz="3200" i="1">
                        <a:latin typeface="Cambria Math" panose="02040503050406030204" pitchFamily="18" charset="0"/>
                      </a:rPr>
                      <m:t>𝑛</m:t>
                    </m:r>
                  </m:oMath>
                </a14:m>
                <a:r>
                  <a:rPr lang="en-US" sz="3200" dirty="0"/>
                  <a:t> and </a:t>
                </a:r>
                <a14:m>
                  <m:oMath xmlns:m="http://schemas.openxmlformats.org/officeDocument/2006/math">
                    <m:r>
                      <a:rPr lang="en-US" sz="3200" i="1">
                        <a:latin typeface="Cambria Math" panose="02040503050406030204" pitchFamily="18" charset="0"/>
                      </a:rPr>
                      <m:t>𝑒</m:t>
                    </m:r>
                  </m:oMath>
                </a14:m>
                <a:r>
                  <a:rPr lang="en-US" sz="3200" dirty="0"/>
                  <a:t>. If Alice is trying to send a message to Bob, then she first must convert it into plaintext, which is a numerical representation of the message. There are many different ways of doing this, some of which can be found in Trappe and Washington’s </a:t>
                </a:r>
                <a:r>
                  <a:rPr lang="en-US" sz="3200" i="1" dirty="0"/>
                  <a:t>Introduction to Cryptography with Coding Theory</a:t>
                </a:r>
                <a:r>
                  <a:rPr lang="en-US" sz="3200" dirty="0"/>
                  <a:t>. Thus with the message as an integer </a:t>
                </a:r>
                <a14:m>
                  <m:oMath xmlns:m="http://schemas.openxmlformats.org/officeDocument/2006/math">
                    <m:r>
                      <a:rPr lang="en-US" sz="3200" i="1">
                        <a:latin typeface="Cambria Math" panose="02040503050406030204" pitchFamily="18" charset="0"/>
                      </a:rPr>
                      <m:t>𝑚</m:t>
                    </m:r>
                  </m:oMath>
                </a14:m>
                <a:r>
                  <a:rPr lang="en-US" sz="3200" dirty="0"/>
                  <a:t>, Alice encrypts it by the function </a:t>
                </a:r>
                <a14:m>
                  <m:oMath xmlns:m="http://schemas.openxmlformats.org/officeDocument/2006/math">
                    <m:r>
                      <a:rPr lang="en-US" sz="3200" i="1">
                        <a:latin typeface="Cambria Math" panose="02040503050406030204" pitchFamily="18" charset="0"/>
                      </a:rPr>
                      <m:t>𝐸</m:t>
                    </m:r>
                  </m:oMath>
                </a14:m>
                <a:r>
                  <a:rPr lang="en-US" sz="3200" dirty="0"/>
                  <a:t> where </a:t>
                </a:r>
                <a14:m>
                  <m:oMath xmlns:m="http://schemas.openxmlformats.org/officeDocument/2006/math">
                    <m:r>
                      <a:rPr lang="en-US" sz="3200" i="1">
                        <a:latin typeface="Cambria Math" panose="02040503050406030204" pitchFamily="18" charset="0"/>
                      </a:rPr>
                      <m:t>𝐸</m:t>
                    </m:r>
                    <m:d>
                      <m:dPr>
                        <m:ctrlPr>
                          <a:rPr lang="en-US" sz="3200" i="1">
                            <a:latin typeface="Cambria Math" panose="02040503050406030204" pitchFamily="18" charset="0"/>
                          </a:rPr>
                        </m:ctrlPr>
                      </m:dPr>
                      <m:e>
                        <m:r>
                          <a:rPr lang="en-US" sz="3200" i="1">
                            <a:latin typeface="Cambria Math" panose="02040503050406030204" pitchFamily="18" charset="0"/>
                          </a:rPr>
                          <m:t>𝑚</m:t>
                        </m:r>
                      </m:e>
                    </m:d>
                    <m:r>
                      <a:rPr lang="en-US" sz="3200" i="1">
                        <a:latin typeface="Cambria Math" panose="02040503050406030204" pitchFamily="18" charset="0"/>
                      </a:rPr>
                      <m:t>=</m:t>
                    </m:r>
                    <m:sSup>
                      <m:sSupPr>
                        <m:ctrlPr>
                          <a:rPr lang="en-US" sz="3200" i="1">
                            <a:latin typeface="Cambria Math" panose="02040503050406030204" pitchFamily="18" charset="0"/>
                          </a:rPr>
                        </m:ctrlPr>
                      </m:sSupPr>
                      <m:e>
                        <m:r>
                          <a:rPr lang="en-US" sz="3200" i="1">
                            <a:latin typeface="Cambria Math" panose="02040503050406030204" pitchFamily="18" charset="0"/>
                          </a:rPr>
                          <m:t>𝑚</m:t>
                        </m:r>
                      </m:e>
                      <m:sup>
                        <m:r>
                          <a:rPr lang="en-US" sz="3200" i="1">
                            <a:latin typeface="Cambria Math" panose="02040503050406030204" pitchFamily="18" charset="0"/>
                          </a:rPr>
                          <m:t>𝑒</m:t>
                        </m:r>
                      </m:sup>
                    </m:sSup>
                    <m:r>
                      <a:rPr lang="en-US" sz="3200" i="1">
                        <a:latin typeface="Cambria Math" panose="02040503050406030204" pitchFamily="18" charset="0"/>
                      </a:rPr>
                      <m:t> </m:t>
                    </m:r>
                    <m:r>
                      <m:rPr>
                        <m:nor/>
                      </m:rPr>
                      <a:rPr lang="en-US" sz="3200"/>
                      <m:t>mod</m:t>
                    </m:r>
                    <m:r>
                      <m:rPr>
                        <m:nor/>
                      </m:rPr>
                      <a:rPr lang="en-US" sz="3200"/>
                      <m:t> </m:t>
                    </m:r>
                    <m:r>
                      <a:rPr lang="en-US" sz="3200" i="1">
                        <a:latin typeface="Cambria Math" panose="02040503050406030204" pitchFamily="18" charset="0"/>
                      </a:rPr>
                      <m:t>𝑛</m:t>
                    </m:r>
                    <m:r>
                      <a:rPr lang="en-US" sz="3200" i="1">
                        <a:latin typeface="Cambria Math" panose="02040503050406030204" pitchFamily="18" charset="0"/>
                      </a:rPr>
                      <m:t>=</m:t>
                    </m:r>
                    <m:r>
                      <a:rPr lang="en-US" sz="3200" i="1">
                        <a:latin typeface="Cambria Math" panose="02040503050406030204" pitchFamily="18" charset="0"/>
                      </a:rPr>
                      <m:t>𝑐</m:t>
                    </m:r>
                  </m:oMath>
                </a14:m>
                <a:r>
                  <a:rPr lang="en-US" sz="3200" dirty="0"/>
                  <a:t>. Observe that for plaintext messages </a:t>
                </a:r>
                <a:r>
                  <a:rPr lang="en-US" sz="3200" i="1" dirty="0"/>
                  <a:t>m</a:t>
                </a:r>
                <a:r>
                  <a:rPr lang="en-US" sz="3200" i="1" baseline="-25000" dirty="0"/>
                  <a:t>1</a:t>
                </a:r>
                <a:r>
                  <a:rPr lang="en-US" sz="3200" i="1" dirty="0"/>
                  <a:t> </a:t>
                </a:r>
                <a:r>
                  <a:rPr lang="en-US" sz="3200" dirty="0"/>
                  <a:t>and </a:t>
                </a:r>
                <a:r>
                  <a:rPr lang="en-US" sz="3200" i="1" dirty="0"/>
                  <a:t>m</a:t>
                </a:r>
                <a:r>
                  <a:rPr lang="en-US" sz="3200" i="1" baseline="-25000" dirty="0"/>
                  <a:t>2</a:t>
                </a:r>
                <a:r>
                  <a:rPr lang="en-US" sz="3200" dirty="0"/>
                  <a:t> </a:t>
                </a:r>
              </a:p>
              <a:p>
                <a:pPr/>
                <a14:m>
                  <m:oMathPara xmlns:m="http://schemas.openxmlformats.org/officeDocument/2006/math">
                    <m:oMathParaPr>
                      <m:jc m:val="centerGroup"/>
                    </m:oMathParaPr>
                    <m:oMath xmlns:m="http://schemas.openxmlformats.org/officeDocument/2006/math">
                      <m:r>
                        <a:rPr lang="en-US" sz="3200" i="1">
                          <a:latin typeface="Cambria Math" panose="02040503050406030204" pitchFamily="18" charset="0"/>
                        </a:rPr>
                        <m:t>𝐸</m:t>
                      </m:r>
                      <m:d>
                        <m:dPr>
                          <m:ctrlPr>
                            <a:rPr lang="en-US" sz="3200" i="1">
                              <a:latin typeface="Cambria Math" panose="02040503050406030204" pitchFamily="18" charset="0"/>
                            </a:rPr>
                          </m:ctrlPr>
                        </m:dPr>
                        <m:e>
                          <m:sSub>
                            <m:sSubPr>
                              <m:ctrlPr>
                                <a:rPr lang="en-US" sz="3200" i="1" smtClean="0">
                                  <a:latin typeface="Cambria Math" panose="02040503050406030204" pitchFamily="18" charset="0"/>
                                </a:rPr>
                              </m:ctrlPr>
                            </m:sSubPr>
                            <m:e>
                              <m:r>
                                <a:rPr lang="en-US" sz="3200" b="0" i="1" smtClean="0">
                                  <a:latin typeface="Cambria Math" panose="02040503050406030204" pitchFamily="18" charset="0"/>
                                </a:rPr>
                                <m:t>𝑚</m:t>
                              </m:r>
                            </m:e>
                            <m:sub>
                              <m:r>
                                <a:rPr lang="en-US" sz="3200" b="0" i="1" smtClean="0">
                                  <a:latin typeface="Cambria Math" panose="02040503050406030204" pitchFamily="18" charset="0"/>
                                </a:rPr>
                                <m:t>1</m:t>
                              </m:r>
                            </m:sub>
                          </m:sSub>
                        </m:e>
                      </m:d>
                      <m:r>
                        <a:rPr lang="en-US" sz="3200" i="1">
                          <a:latin typeface="Cambria Math" panose="02040503050406030204" pitchFamily="18" charset="0"/>
                          <a:ea typeface="Cambria Math" panose="02040503050406030204" pitchFamily="18" charset="0"/>
                        </a:rPr>
                        <m:t>∙</m:t>
                      </m:r>
                      <m:r>
                        <a:rPr lang="en-US" sz="3200" i="1">
                          <a:latin typeface="Cambria Math" panose="02040503050406030204" pitchFamily="18" charset="0"/>
                        </a:rPr>
                        <m:t>𝐸</m:t>
                      </m:r>
                      <m:d>
                        <m:dPr>
                          <m:ctrlPr>
                            <a:rPr lang="en-US" sz="3200" i="1">
                              <a:latin typeface="Cambria Math" panose="02040503050406030204" pitchFamily="18" charset="0"/>
                            </a:rPr>
                          </m:ctrlPr>
                        </m:dPr>
                        <m:e>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b="0" i="1" smtClean="0">
                                  <a:latin typeface="Cambria Math" panose="02040503050406030204" pitchFamily="18" charset="0"/>
                                </a:rPr>
                                <m:t>2</m:t>
                              </m:r>
                            </m:sub>
                          </m:sSub>
                        </m:e>
                      </m:d>
                      <m:r>
                        <a:rPr lang="en-US" sz="3200" b="0" i="1" smtClean="0">
                          <a:latin typeface="Cambria Math" panose="02040503050406030204" pitchFamily="18" charset="0"/>
                        </a:rPr>
                        <m:t>  =</m:t>
                      </m:r>
                      <m:sSup>
                        <m:sSupPr>
                          <m:ctrlPr>
                            <a:rPr lang="en-US" sz="3200" i="1">
                              <a:latin typeface="Cambria Math" panose="02040503050406030204" pitchFamily="18" charset="0"/>
                            </a:rPr>
                          </m:ctrlPr>
                        </m:sSupPr>
                        <m:e>
                          <m:r>
                            <a:rPr lang="en-US" sz="3200" b="0" i="1" smtClean="0">
                              <a:latin typeface="Cambria Math" panose="02040503050406030204" pitchFamily="18" charset="0"/>
                            </a:rPr>
                            <m:t>(</m:t>
                          </m:r>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i="1">
                                  <a:latin typeface="Cambria Math" panose="02040503050406030204" pitchFamily="18" charset="0"/>
                                </a:rPr>
                                <m:t>1</m:t>
                              </m:r>
                            </m:sub>
                          </m:sSub>
                        </m:e>
                        <m:sup>
                          <m:r>
                            <a:rPr lang="en-US" sz="3200" i="1">
                              <a:latin typeface="Cambria Math" panose="02040503050406030204" pitchFamily="18" charset="0"/>
                            </a:rPr>
                            <m:t>𝑒</m:t>
                          </m:r>
                        </m:sup>
                      </m:sSup>
                      <m:r>
                        <a:rPr lang="en-US" sz="3200" i="1">
                          <a:latin typeface="Cambria Math" panose="02040503050406030204" pitchFamily="18" charset="0"/>
                        </a:rPr>
                        <m:t> </m:t>
                      </m:r>
                      <m:r>
                        <m:rPr>
                          <m:nor/>
                        </m:rPr>
                        <a:rPr lang="en-US" sz="3200"/>
                        <m:t>mod</m:t>
                      </m:r>
                      <m:r>
                        <m:rPr>
                          <m:nor/>
                        </m:rPr>
                        <a:rPr lang="en-US" sz="3200"/>
                        <m:t> </m:t>
                      </m:r>
                      <m:r>
                        <a:rPr lang="en-US" sz="3200" i="1">
                          <a:latin typeface="Cambria Math" panose="02040503050406030204" pitchFamily="18" charset="0"/>
                        </a:rPr>
                        <m:t>𝑛</m:t>
                      </m:r>
                      <m:r>
                        <a:rPr lang="en-US" sz="3200" b="0" i="1" smtClean="0">
                          <a:latin typeface="Cambria Math" panose="02040503050406030204" pitchFamily="18" charset="0"/>
                        </a:rPr>
                        <m:t>)</m:t>
                      </m:r>
                      <m:sSup>
                        <m:sSupPr>
                          <m:ctrlPr>
                            <a:rPr lang="en-US" sz="3200" i="1">
                              <a:latin typeface="Cambria Math" panose="02040503050406030204" pitchFamily="18" charset="0"/>
                            </a:rPr>
                          </m:ctrlPr>
                        </m:sSupPr>
                        <m:e>
                          <m:r>
                            <a:rPr lang="en-US" sz="3200" i="1">
                              <a:latin typeface="Cambria Math" panose="02040503050406030204" pitchFamily="18" charset="0"/>
                              <a:ea typeface="Cambria Math" panose="02040503050406030204" pitchFamily="18" charset="0"/>
                            </a:rPr>
                            <m:t>∙</m:t>
                          </m:r>
                          <m:r>
                            <a:rPr lang="en-US" sz="3200" i="1">
                              <a:latin typeface="Cambria Math" panose="02040503050406030204" pitchFamily="18" charset="0"/>
                            </a:rPr>
                            <m:t>(</m:t>
                          </m:r>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b="0" i="1" smtClean="0">
                                  <a:latin typeface="Cambria Math" panose="02040503050406030204" pitchFamily="18" charset="0"/>
                                </a:rPr>
                                <m:t>2</m:t>
                              </m:r>
                            </m:sub>
                          </m:sSub>
                        </m:e>
                        <m:sup>
                          <m:r>
                            <a:rPr lang="en-US" sz="3200" i="1">
                              <a:latin typeface="Cambria Math" panose="02040503050406030204" pitchFamily="18" charset="0"/>
                            </a:rPr>
                            <m:t>𝑒</m:t>
                          </m:r>
                        </m:sup>
                      </m:sSup>
                      <m:r>
                        <a:rPr lang="en-US" sz="3200" i="1">
                          <a:latin typeface="Cambria Math" panose="02040503050406030204" pitchFamily="18" charset="0"/>
                        </a:rPr>
                        <m:t> </m:t>
                      </m:r>
                      <m:r>
                        <m:rPr>
                          <m:nor/>
                        </m:rPr>
                        <a:rPr lang="en-US" sz="3200"/>
                        <m:t>mod</m:t>
                      </m:r>
                      <m:r>
                        <m:rPr>
                          <m:nor/>
                        </m:rPr>
                        <a:rPr lang="en-US" sz="3200"/>
                        <m:t> </m:t>
                      </m:r>
                      <m:r>
                        <a:rPr lang="en-US" sz="3200" i="1">
                          <a:latin typeface="Cambria Math" panose="02040503050406030204" pitchFamily="18" charset="0"/>
                        </a:rPr>
                        <m:t>𝑛</m:t>
                      </m:r>
                      <m:r>
                        <a:rPr lang="en-US" sz="3200" i="1">
                          <a:latin typeface="Cambria Math" panose="02040503050406030204" pitchFamily="18" charset="0"/>
                        </a:rPr>
                        <m:t>)</m:t>
                      </m:r>
                    </m:oMath>
                  </m:oMathPara>
                </a14:m>
                <a:endParaRPr lang="en-US" sz="3200" i="1" dirty="0">
                  <a:latin typeface="Cambria Math" panose="02040503050406030204" pitchFamily="18" charset="0"/>
                </a:endParaRPr>
              </a:p>
              <a:p>
                <a:pPr/>
                <a14:m>
                  <m:oMathPara xmlns:m="http://schemas.openxmlformats.org/officeDocument/2006/math">
                    <m:oMathParaPr>
                      <m:jc m:val="centerGroup"/>
                    </m:oMathParaPr>
                    <m:oMath xmlns:m="http://schemas.openxmlformats.org/officeDocument/2006/math">
                      <m:r>
                        <a:rPr lang="en-US" sz="3200" b="0" i="1" smtClean="0">
                          <a:latin typeface="Cambria Math" panose="02040503050406030204" pitchFamily="18" charset="0"/>
                        </a:rPr>
                        <m:t>             </m:t>
                      </m:r>
                      <m:r>
                        <a:rPr lang="en-US" sz="3200" i="1">
                          <a:latin typeface="Cambria Math" panose="02040503050406030204" pitchFamily="18" charset="0"/>
                        </a:rPr>
                        <m:t>=</m:t>
                      </m:r>
                      <m:sSup>
                        <m:sSupPr>
                          <m:ctrlPr>
                            <a:rPr lang="en-US" sz="3200" i="1">
                              <a:latin typeface="Cambria Math" panose="02040503050406030204" pitchFamily="18" charset="0"/>
                            </a:rPr>
                          </m:ctrlPr>
                        </m:sSupPr>
                        <m:e>
                          <m:r>
                            <a:rPr lang="en-US" sz="3200" i="1">
                              <a:latin typeface="Cambria Math" panose="02040503050406030204" pitchFamily="18" charset="0"/>
                            </a:rPr>
                            <m:t>(</m:t>
                          </m:r>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i="1">
                                  <a:latin typeface="Cambria Math" panose="02040503050406030204" pitchFamily="18" charset="0"/>
                                </a:rPr>
                                <m:t>1</m:t>
                              </m:r>
                            </m:sub>
                          </m:sSub>
                        </m:e>
                        <m:sup>
                          <m:r>
                            <a:rPr lang="en-US" sz="3200" i="1">
                              <a:latin typeface="Cambria Math" panose="02040503050406030204" pitchFamily="18" charset="0"/>
                            </a:rPr>
                            <m:t>𝑒</m:t>
                          </m:r>
                        </m:sup>
                      </m:sSup>
                      <m:sSup>
                        <m:sSupPr>
                          <m:ctrlPr>
                            <a:rPr lang="en-US" sz="3200" i="1">
                              <a:latin typeface="Cambria Math" panose="02040503050406030204" pitchFamily="18" charset="0"/>
                            </a:rPr>
                          </m:ctrlPr>
                        </m:sSupPr>
                        <m:e>
                          <m:r>
                            <a:rPr lang="en-US" sz="3200" i="1" smtClean="0">
                              <a:latin typeface="Cambria Math" panose="02040503050406030204" pitchFamily="18" charset="0"/>
                              <a:ea typeface="Cambria Math" panose="02040503050406030204" pitchFamily="18" charset="0"/>
                            </a:rPr>
                            <m:t>∙</m:t>
                          </m:r>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b="0" i="1" smtClean="0">
                                  <a:latin typeface="Cambria Math" panose="02040503050406030204" pitchFamily="18" charset="0"/>
                                </a:rPr>
                                <m:t>2</m:t>
                              </m:r>
                            </m:sub>
                          </m:sSub>
                        </m:e>
                        <m:sup>
                          <m:r>
                            <a:rPr lang="en-US" sz="3200" i="1">
                              <a:latin typeface="Cambria Math" panose="02040503050406030204" pitchFamily="18" charset="0"/>
                            </a:rPr>
                            <m:t>𝑒</m:t>
                          </m:r>
                        </m:sup>
                      </m:sSup>
                      <m:r>
                        <a:rPr lang="en-US" sz="3200" b="0" i="1" smtClean="0">
                          <a:latin typeface="Cambria Math" panose="02040503050406030204" pitchFamily="18" charset="0"/>
                        </a:rPr>
                        <m:t>) </m:t>
                      </m:r>
                      <m:r>
                        <m:rPr>
                          <m:nor/>
                        </m:rPr>
                        <a:rPr lang="en-US" sz="3200"/>
                        <m:t>mod</m:t>
                      </m:r>
                      <m:r>
                        <m:rPr>
                          <m:nor/>
                        </m:rPr>
                        <a:rPr lang="en-US" sz="3200"/>
                        <m:t> </m:t>
                      </m:r>
                      <m:r>
                        <a:rPr lang="en-US" sz="3200" i="1">
                          <a:latin typeface="Cambria Math" panose="02040503050406030204" pitchFamily="18" charset="0"/>
                        </a:rPr>
                        <m:t>𝑛</m:t>
                      </m:r>
                    </m:oMath>
                  </m:oMathPara>
                </a14:m>
                <a:endParaRPr lang="en-US" sz="3200" i="1" dirty="0">
                  <a:latin typeface="Cambria Math" panose="02040503050406030204" pitchFamily="18" charset="0"/>
                </a:endParaRPr>
              </a:p>
              <a:p>
                <a:pPr/>
                <a14:m>
                  <m:oMathPara xmlns:m="http://schemas.openxmlformats.org/officeDocument/2006/math">
                    <m:oMathParaPr>
                      <m:jc m:val="centerGroup"/>
                    </m:oMathParaPr>
                    <m:oMath xmlns:m="http://schemas.openxmlformats.org/officeDocument/2006/math">
                      <m:r>
                        <a:rPr lang="en-US" sz="3200" i="1">
                          <a:latin typeface="Cambria Math" panose="02040503050406030204" pitchFamily="18" charset="0"/>
                        </a:rPr>
                        <m:t>=</m:t>
                      </m:r>
                      <m:r>
                        <a:rPr lang="en-US" sz="3200" i="1">
                          <a:latin typeface="Cambria Math" panose="02040503050406030204" pitchFamily="18" charset="0"/>
                        </a:rPr>
                        <m:t>𝐸</m:t>
                      </m:r>
                      <m:r>
                        <a:rPr lang="en-US" sz="3200" b="0" i="1" smtClean="0">
                          <a:latin typeface="Cambria Math" panose="02040503050406030204" pitchFamily="18" charset="0"/>
                        </a:rPr>
                        <m:t>(</m:t>
                      </m:r>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b="0" i="1" smtClean="0">
                              <a:latin typeface="Cambria Math" panose="02040503050406030204" pitchFamily="18" charset="0"/>
                            </a:rPr>
                            <m:t>1</m:t>
                          </m:r>
                        </m:sub>
                      </m:sSub>
                      <m:r>
                        <a:rPr lang="en-US" sz="3200" i="1" smtClean="0">
                          <a:latin typeface="Cambria Math" panose="02040503050406030204" pitchFamily="18" charset="0"/>
                          <a:ea typeface="Cambria Math" panose="02040503050406030204" pitchFamily="18" charset="0"/>
                        </a:rPr>
                        <m:t>∙</m:t>
                      </m:r>
                      <m:sSub>
                        <m:sSubPr>
                          <m:ctrlPr>
                            <a:rPr lang="en-US" sz="3200" i="1">
                              <a:latin typeface="Cambria Math" panose="02040503050406030204" pitchFamily="18" charset="0"/>
                            </a:rPr>
                          </m:ctrlPr>
                        </m:sSubPr>
                        <m:e>
                          <m:r>
                            <a:rPr lang="en-US" sz="3200" i="1">
                              <a:latin typeface="Cambria Math" panose="02040503050406030204" pitchFamily="18" charset="0"/>
                            </a:rPr>
                            <m:t>𝑚</m:t>
                          </m:r>
                        </m:e>
                        <m:sub>
                          <m:r>
                            <a:rPr lang="en-US" sz="3200" i="1">
                              <a:latin typeface="Cambria Math" panose="02040503050406030204" pitchFamily="18" charset="0"/>
                            </a:rPr>
                            <m:t>2</m:t>
                          </m:r>
                        </m:sub>
                      </m:sSub>
                      <m:r>
                        <a:rPr lang="en-US" sz="3200" b="0" i="1" smtClean="0">
                          <a:latin typeface="Cambria Math" panose="02040503050406030204" pitchFamily="18" charset="0"/>
                        </a:rPr>
                        <m:t>)</m:t>
                      </m:r>
                    </m:oMath>
                  </m:oMathPara>
                </a14:m>
                <a:endParaRPr lang="en-US" sz="3200" dirty="0"/>
              </a:p>
              <a:p>
                <a:r>
                  <a:rPr lang="en-US" sz="3200" dirty="0"/>
                  <a:t>Hence RSA is homomorphic over multiplication. However, RSA is not homomorphic over addition, resulting in this being partially homomorphic encryption [10].</a:t>
                </a:r>
              </a:p>
              <a:p>
                <a:endParaRPr lang="en-US" sz="3200" dirty="0"/>
              </a:p>
              <a:p>
                <a:r>
                  <a:rPr lang="en-US" sz="3200" dirty="0"/>
                  <a:t>Other major partially homomorphic encryption schemes are included in the table below, along with whether the scheme is an additive homomorphic encryption of a multiplicative homomorphic encryption [1].</a:t>
                </a:r>
              </a:p>
              <a:p>
                <a:endParaRPr lang="en-US" sz="3200" dirty="0"/>
              </a:p>
            </p:txBody>
          </p:sp>
        </mc:Choice>
        <mc:Fallback>
          <p:sp>
            <p:nvSpPr>
              <p:cNvPr id="45" name="TextBox 44">
                <a:extLst>
                  <a:ext uri="{FF2B5EF4-FFF2-40B4-BE49-F238E27FC236}">
                    <a16:creationId xmlns:a16="http://schemas.microsoft.com/office/drawing/2014/main" id="{645CDB34-E5E5-DC49-9C98-0E6F899C036C}"/>
                  </a:ext>
                </a:extLst>
              </p:cNvPr>
              <p:cNvSpPr txBox="1">
                <a:spLocks noRot="1" noChangeAspect="1" noMove="1" noResize="1" noEditPoints="1" noAdjustHandles="1" noChangeArrowheads="1" noChangeShapeType="1" noTextEdit="1"/>
              </p:cNvSpPr>
              <p:nvPr/>
            </p:nvSpPr>
            <p:spPr>
              <a:xfrm flipH="1">
                <a:off x="13464282" y="5791200"/>
                <a:ext cx="11704320" cy="18323862"/>
              </a:xfrm>
              <a:prstGeom prst="rect">
                <a:avLst/>
              </a:prstGeom>
              <a:blipFill>
                <a:blip r:embed="rId4"/>
                <a:stretch>
                  <a:fillRect l="-1192" t="-485" r="-1300"/>
                </a:stretch>
              </a:blipFill>
            </p:spPr>
            <p:txBody>
              <a:bodyPr/>
              <a:lstStyle/>
              <a:p>
                <a:r>
                  <a:rPr lang="en-US">
                    <a:noFill/>
                  </a:rPr>
                  <a:t> </a:t>
                </a:r>
              </a:p>
            </p:txBody>
          </p:sp>
        </mc:Fallback>
      </mc:AlternateContent>
      <p:graphicFrame>
        <p:nvGraphicFramePr>
          <p:cNvPr id="15" name="Table 14">
            <a:extLst>
              <a:ext uri="{FF2B5EF4-FFF2-40B4-BE49-F238E27FC236}">
                <a16:creationId xmlns:a16="http://schemas.microsoft.com/office/drawing/2014/main" id="{635D7D7F-785E-4C4C-B512-E80D36267017}"/>
              </a:ext>
            </a:extLst>
          </p:cNvPr>
          <p:cNvGraphicFramePr>
            <a:graphicFrameLocks noGrp="1"/>
          </p:cNvGraphicFramePr>
          <p:nvPr>
            <p:extLst>
              <p:ext uri="{D42A27DB-BD31-4B8C-83A1-F6EECF244321}">
                <p14:modId xmlns:p14="http://schemas.microsoft.com/office/powerpoint/2010/main" val="3800309320"/>
              </p:ext>
            </p:extLst>
          </p:nvPr>
        </p:nvGraphicFramePr>
        <p:xfrm>
          <a:off x="13464282" y="23774400"/>
          <a:ext cx="10977630" cy="5117486"/>
        </p:xfrm>
        <a:graphic>
          <a:graphicData uri="http://schemas.openxmlformats.org/drawingml/2006/table">
            <a:tbl>
              <a:tblPr firstRow="1" bandRow="1">
                <a:tableStyleId>{6E25E649-3F16-4E02-A733-19D2CDBF48F0}</a:tableStyleId>
              </a:tblPr>
              <a:tblGrid>
                <a:gridCol w="3098016">
                  <a:extLst>
                    <a:ext uri="{9D8B030D-6E8A-4147-A177-3AD203B41FA5}">
                      <a16:colId xmlns:a16="http://schemas.microsoft.com/office/drawing/2014/main" val="3193395849"/>
                    </a:ext>
                  </a:extLst>
                </a:gridCol>
                <a:gridCol w="3629455">
                  <a:extLst>
                    <a:ext uri="{9D8B030D-6E8A-4147-A177-3AD203B41FA5}">
                      <a16:colId xmlns:a16="http://schemas.microsoft.com/office/drawing/2014/main" val="1048800508"/>
                    </a:ext>
                  </a:extLst>
                </a:gridCol>
                <a:gridCol w="4250159">
                  <a:extLst>
                    <a:ext uri="{9D8B030D-6E8A-4147-A177-3AD203B41FA5}">
                      <a16:colId xmlns:a16="http://schemas.microsoft.com/office/drawing/2014/main" val="333198634"/>
                    </a:ext>
                  </a:extLst>
                </a:gridCol>
              </a:tblGrid>
              <a:tr h="1383981">
                <a:tc>
                  <a:txBody>
                    <a:bodyPr/>
                    <a:lstStyle/>
                    <a:p>
                      <a:pPr algn="ctr"/>
                      <a:r>
                        <a:rPr lang="en-US" sz="2800" dirty="0">
                          <a:solidFill>
                            <a:schemeClr val="tx1"/>
                          </a:solidFill>
                        </a:rPr>
                        <a:t>Scheme</a:t>
                      </a:r>
                    </a:p>
                  </a:txBody>
                  <a:tcPr>
                    <a:lnL>
                      <a:noFill/>
                    </a:lnL>
                    <a:lnR w="12700" cap="flat" cmpd="sng" algn="ctr">
                      <a:solidFill>
                        <a:schemeClr val="tx1"/>
                      </a:solidFill>
                      <a:prstDash val="solid"/>
                      <a:round/>
                      <a:headEnd type="none" w="med" len="med"/>
                      <a:tailEnd type="none" w="med" len="med"/>
                    </a:lnR>
                    <a:lnT w="25400" cmpd="sng">
                      <a:noFill/>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lang="en-US" sz="2800" dirty="0">
                          <a:solidFill>
                            <a:schemeClr val="tx1"/>
                          </a:solidFill>
                        </a:rPr>
                        <a:t>Additively Homomorphic</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5400" cmpd="sng">
                      <a:noFill/>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4387656" rtl="0" eaLnBrk="1" fontAlgn="auto" latinLnBrk="0" hangingPunct="1">
                        <a:lnSpc>
                          <a:spcPct val="100000"/>
                        </a:lnSpc>
                        <a:spcBef>
                          <a:spcPts val="0"/>
                        </a:spcBef>
                        <a:spcAft>
                          <a:spcPts val="0"/>
                        </a:spcAft>
                        <a:buClrTx/>
                        <a:buSzTx/>
                        <a:buFontTx/>
                        <a:buNone/>
                        <a:tabLst/>
                        <a:defRPr/>
                      </a:pPr>
                      <a:r>
                        <a:rPr lang="en-US" sz="2800" dirty="0">
                          <a:solidFill>
                            <a:schemeClr val="tx1"/>
                          </a:solidFill>
                        </a:rPr>
                        <a:t>Multiplicatively Homomorphic</a:t>
                      </a:r>
                    </a:p>
                    <a:p>
                      <a:pPr algn="ctr"/>
                      <a:endParaRPr lang="en-US" sz="2800" dirty="0"/>
                    </a:p>
                  </a:txBody>
                  <a:tcPr>
                    <a:lnL w="12700" cap="flat" cmpd="sng" algn="ctr">
                      <a:solidFill>
                        <a:schemeClr val="tx1"/>
                      </a:solidFill>
                      <a:prstDash val="solid"/>
                      <a:round/>
                      <a:headEnd type="none" w="med" len="med"/>
                      <a:tailEnd type="none" w="med" len="med"/>
                    </a:lnL>
                    <a:lnR>
                      <a:noFill/>
                    </a:lnR>
                    <a:lnT w="25400" cmpd="sng">
                      <a:noFill/>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864296330"/>
                  </a:ext>
                </a:extLst>
              </a:tr>
              <a:tr h="522837">
                <a:tc>
                  <a:txBody>
                    <a:bodyPr/>
                    <a:lstStyle/>
                    <a:p>
                      <a:r>
                        <a:rPr lang="en-US" sz="2800" dirty="0"/>
                        <a:t>RSA</a:t>
                      </a:r>
                    </a:p>
                  </a:txBody>
                  <a:tcPr>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BEBEB"/>
                    </a:solidFill>
                  </a:tcPr>
                </a:tc>
                <a:tc>
                  <a:txBody>
                    <a:bodyPr/>
                    <a:lstStyle/>
                    <a:p>
                      <a:pPr algn="ctr"/>
                      <a:endParaRPr lang="en-US" sz="2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BEBEB"/>
                    </a:solidFill>
                  </a:tcPr>
                </a:tc>
                <a:tc>
                  <a:txBody>
                    <a:bodyPr/>
                    <a:lstStyle/>
                    <a:p>
                      <a:pPr marL="0" marR="0" lvl="0" indent="0" algn="ctr" defTabSz="4387656" rtl="0" eaLnBrk="1" fontAlgn="auto" latinLnBrk="0" hangingPunct="1">
                        <a:lnSpc>
                          <a:spcPct val="100000"/>
                        </a:lnSpc>
                        <a:spcBef>
                          <a:spcPts val="0"/>
                        </a:spcBef>
                        <a:spcAft>
                          <a:spcPts val="0"/>
                        </a:spcAft>
                        <a:buClrTx/>
                        <a:buSzTx/>
                        <a:buFontTx/>
                        <a:buNone/>
                        <a:tabLst/>
                        <a:defRPr/>
                      </a:pPr>
                      <a:r>
                        <a:rPr lang="en-US" sz="2800" dirty="0"/>
                        <a:t>✘</a:t>
                      </a:r>
                    </a:p>
                  </a:txBody>
                  <a:tcPr>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BEBEB"/>
                    </a:solidFill>
                  </a:tcPr>
                </a:tc>
                <a:extLst>
                  <a:ext uri="{0D108BD9-81ED-4DB2-BD59-A6C34878D82A}">
                    <a16:rowId xmlns:a16="http://schemas.microsoft.com/office/drawing/2014/main" val="3736028339"/>
                  </a:ext>
                </a:extLst>
              </a:tr>
              <a:tr h="522837">
                <a:tc>
                  <a:txBody>
                    <a:bodyPr/>
                    <a:lstStyle/>
                    <a:p>
                      <a:r>
                        <a:rPr lang="en-US" sz="2800" dirty="0"/>
                        <a:t>Goldwasser-Micali</a:t>
                      </a:r>
                    </a:p>
                  </a:txBody>
                  <a:tcPr>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r>
                        <a:rPr lang="en-US" sz="2800" dirty="0"/>
                        <a:t>✘</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lang="en-US" sz="2800" dirty="0"/>
                    </a:p>
                  </a:txBody>
                  <a:tcPr>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515705085"/>
                  </a:ext>
                </a:extLst>
              </a:tr>
              <a:tr h="522837">
                <a:tc>
                  <a:txBody>
                    <a:bodyPr/>
                    <a:lstStyle/>
                    <a:p>
                      <a:r>
                        <a:rPr lang="en-US" sz="2800" dirty="0"/>
                        <a:t>El-Gamal</a:t>
                      </a:r>
                    </a:p>
                  </a:txBody>
                  <a:tcPr>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BEBEB"/>
                    </a:solidFill>
                  </a:tcPr>
                </a:tc>
                <a:tc>
                  <a:txBody>
                    <a:bodyPr/>
                    <a:lstStyle/>
                    <a:p>
                      <a:pPr algn="ctr"/>
                      <a:endParaRPr lang="en-US" sz="2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BEBEB"/>
                    </a:solidFill>
                  </a:tcPr>
                </a:tc>
                <a:tc>
                  <a:txBody>
                    <a:bodyPr/>
                    <a:lstStyle/>
                    <a:p>
                      <a:pPr marL="0" marR="0" lvl="0" indent="0" algn="ctr" defTabSz="4387656" rtl="0" eaLnBrk="1" fontAlgn="auto" latinLnBrk="0" hangingPunct="1">
                        <a:lnSpc>
                          <a:spcPct val="100000"/>
                        </a:lnSpc>
                        <a:spcBef>
                          <a:spcPts val="0"/>
                        </a:spcBef>
                        <a:spcAft>
                          <a:spcPts val="0"/>
                        </a:spcAft>
                        <a:buClrTx/>
                        <a:buSzTx/>
                        <a:buFontTx/>
                        <a:buNone/>
                        <a:tabLst/>
                        <a:defRPr/>
                      </a:pPr>
                      <a:r>
                        <a:rPr lang="en-US" sz="2800" dirty="0"/>
                        <a:t>✘</a:t>
                      </a:r>
                    </a:p>
                  </a:txBody>
                  <a:tcPr>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BEBEB"/>
                    </a:solidFill>
                  </a:tcPr>
                </a:tc>
                <a:extLst>
                  <a:ext uri="{0D108BD9-81ED-4DB2-BD59-A6C34878D82A}">
                    <a16:rowId xmlns:a16="http://schemas.microsoft.com/office/drawing/2014/main" val="4223845595"/>
                  </a:ext>
                </a:extLst>
              </a:tr>
              <a:tr h="550350">
                <a:tc>
                  <a:txBody>
                    <a:bodyPr/>
                    <a:lstStyle/>
                    <a:p>
                      <a:r>
                        <a:rPr lang="en-US" sz="2800" dirty="0"/>
                        <a:t>Benaloh</a:t>
                      </a:r>
                    </a:p>
                  </a:txBody>
                  <a:tcPr>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ctr" defTabSz="4387656" rtl="0" eaLnBrk="1" fontAlgn="auto" latinLnBrk="0" hangingPunct="1">
                        <a:lnSpc>
                          <a:spcPct val="100000"/>
                        </a:lnSpc>
                        <a:spcBef>
                          <a:spcPts val="0"/>
                        </a:spcBef>
                        <a:spcAft>
                          <a:spcPts val="0"/>
                        </a:spcAft>
                        <a:buClrTx/>
                        <a:buSzTx/>
                        <a:buFontTx/>
                        <a:buNone/>
                        <a:tabLst/>
                        <a:defRPr/>
                      </a:pPr>
                      <a:r>
                        <a:rPr lang="en-US" sz="2800" dirty="0"/>
                        <a:t>✘</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lang="en-US" sz="2800" dirty="0"/>
                    </a:p>
                  </a:txBody>
                  <a:tcPr>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006044103"/>
                  </a:ext>
                </a:extLst>
              </a:tr>
              <a:tr h="522837">
                <a:tc>
                  <a:txBody>
                    <a:bodyPr/>
                    <a:lstStyle/>
                    <a:p>
                      <a:pPr marL="0" marR="0" indent="0" algn="l" defTabSz="4387656" rtl="0" eaLnBrk="1" fontAlgn="auto" latinLnBrk="0" hangingPunct="1">
                        <a:lnSpc>
                          <a:spcPct val="100000"/>
                        </a:lnSpc>
                        <a:spcBef>
                          <a:spcPts val="0"/>
                        </a:spcBef>
                        <a:spcAft>
                          <a:spcPts val="0"/>
                        </a:spcAft>
                        <a:buClrTx/>
                        <a:buSzTx/>
                        <a:buFontTx/>
                        <a:buNone/>
                        <a:tabLst/>
                        <a:defRPr/>
                      </a:pPr>
                      <a:r>
                        <a:rPr lang="en-US" sz="2800" dirty="0"/>
                        <a:t>Okamoto-Uchiyama</a:t>
                      </a:r>
                    </a:p>
                  </a:txBody>
                  <a:tcPr>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BEBEB"/>
                    </a:solidFill>
                  </a:tcPr>
                </a:tc>
                <a:tc>
                  <a:txBody>
                    <a:bodyPr/>
                    <a:lstStyle/>
                    <a:p>
                      <a:pPr marL="0" marR="0" lvl="0" indent="0" algn="ctr" defTabSz="4387656" rtl="0" eaLnBrk="1" fontAlgn="auto" latinLnBrk="0" hangingPunct="1">
                        <a:lnSpc>
                          <a:spcPct val="100000"/>
                        </a:lnSpc>
                        <a:spcBef>
                          <a:spcPts val="0"/>
                        </a:spcBef>
                        <a:spcAft>
                          <a:spcPts val="0"/>
                        </a:spcAft>
                        <a:buClrTx/>
                        <a:buSzTx/>
                        <a:buFontTx/>
                        <a:buNone/>
                        <a:tabLst/>
                        <a:defRPr/>
                      </a:pPr>
                      <a:r>
                        <a:rPr lang="en-US" sz="2800" dirty="0"/>
                        <a:t>✘</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BEBEB"/>
                    </a:solidFill>
                  </a:tcPr>
                </a:tc>
                <a:tc>
                  <a:txBody>
                    <a:bodyPr/>
                    <a:lstStyle/>
                    <a:p>
                      <a:pPr algn="ctr"/>
                      <a:endParaRPr lang="en-US" sz="2800" dirty="0"/>
                    </a:p>
                  </a:txBody>
                  <a:tcPr>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EBEBEB"/>
                    </a:solidFill>
                  </a:tcPr>
                </a:tc>
                <a:extLst>
                  <a:ext uri="{0D108BD9-81ED-4DB2-BD59-A6C34878D82A}">
                    <a16:rowId xmlns:a16="http://schemas.microsoft.com/office/drawing/2014/main" val="4002566601"/>
                  </a:ext>
                </a:extLst>
              </a:tr>
              <a:tr h="553592">
                <a:tc>
                  <a:txBody>
                    <a:bodyPr/>
                    <a:lstStyle/>
                    <a:p>
                      <a:pPr marL="0" marR="0" indent="0" algn="l" defTabSz="4387656" rtl="0" eaLnBrk="1" fontAlgn="auto" latinLnBrk="0" hangingPunct="1">
                        <a:lnSpc>
                          <a:spcPct val="100000"/>
                        </a:lnSpc>
                        <a:spcBef>
                          <a:spcPts val="0"/>
                        </a:spcBef>
                        <a:spcAft>
                          <a:spcPts val="0"/>
                        </a:spcAft>
                        <a:buClrTx/>
                        <a:buSzTx/>
                        <a:buFontTx/>
                        <a:buNone/>
                        <a:tabLst/>
                        <a:defRPr/>
                      </a:pPr>
                      <a:r>
                        <a:rPr lang="en-US" sz="2800" dirty="0"/>
                        <a:t>Paillier</a:t>
                      </a:r>
                    </a:p>
                  </a:txBody>
                  <a:tcPr>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ctr" defTabSz="4387656" rtl="0" eaLnBrk="1" fontAlgn="auto" latinLnBrk="0" hangingPunct="1">
                        <a:lnSpc>
                          <a:spcPct val="100000"/>
                        </a:lnSpc>
                        <a:spcBef>
                          <a:spcPts val="0"/>
                        </a:spcBef>
                        <a:spcAft>
                          <a:spcPts val="0"/>
                        </a:spcAft>
                        <a:buClrTx/>
                        <a:buSzTx/>
                        <a:buFontTx/>
                        <a:buNone/>
                        <a:tabLst/>
                        <a:defRPr/>
                      </a:pPr>
                      <a:r>
                        <a:rPr lang="en-US" sz="2800" dirty="0"/>
                        <a:t>✘</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lang="en-US" sz="2800" dirty="0"/>
                    </a:p>
                  </a:txBody>
                  <a:tcPr>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836450465"/>
                  </a:ext>
                </a:extLst>
              </a:tr>
              <a:tr h="538215">
                <a:tc>
                  <a:txBody>
                    <a:bodyPr/>
                    <a:lstStyle/>
                    <a:p>
                      <a:pPr marL="0" marR="0" indent="0" algn="l" defTabSz="4387656" rtl="0" eaLnBrk="1" fontAlgn="auto" latinLnBrk="0" hangingPunct="1">
                        <a:lnSpc>
                          <a:spcPct val="100000"/>
                        </a:lnSpc>
                        <a:spcBef>
                          <a:spcPts val="0"/>
                        </a:spcBef>
                        <a:spcAft>
                          <a:spcPts val="0"/>
                        </a:spcAft>
                        <a:buClrTx/>
                        <a:buSzTx/>
                        <a:buFontTx/>
                        <a:buNone/>
                        <a:tabLst/>
                        <a:defRPr/>
                      </a:pPr>
                      <a:r>
                        <a:rPr lang="en-US" sz="2800" dirty="0"/>
                        <a:t>Kawachi </a:t>
                      </a:r>
                    </a:p>
                  </a:txBody>
                  <a:tcPr>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5400" cmpd="sng">
                      <a:noFill/>
                    </a:lnB>
                    <a:lnTlToBr w="12700" cmpd="sng">
                      <a:noFill/>
                      <a:prstDash val="solid"/>
                    </a:lnTlToBr>
                    <a:lnBlToTr w="12700" cmpd="sng">
                      <a:noFill/>
                      <a:prstDash val="solid"/>
                    </a:lnBlToTr>
                    <a:solidFill>
                      <a:srgbClr val="EBEBEB"/>
                    </a:solidFill>
                  </a:tcPr>
                </a:tc>
                <a:tc>
                  <a:txBody>
                    <a:bodyPr/>
                    <a:lstStyle/>
                    <a:p>
                      <a:pPr marL="0" marR="0" lvl="0" indent="0" algn="ctr" defTabSz="4387656" rtl="0" eaLnBrk="1" fontAlgn="auto" latinLnBrk="0" hangingPunct="1">
                        <a:lnSpc>
                          <a:spcPct val="100000"/>
                        </a:lnSpc>
                        <a:spcBef>
                          <a:spcPts val="0"/>
                        </a:spcBef>
                        <a:spcAft>
                          <a:spcPts val="0"/>
                        </a:spcAft>
                        <a:buClrTx/>
                        <a:buSzTx/>
                        <a:buFontTx/>
                        <a:buNone/>
                        <a:tabLst/>
                        <a:defRPr/>
                      </a:pPr>
                      <a:r>
                        <a:rPr lang="en-US" sz="2800" dirty="0"/>
                        <a:t>✘</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5400" cmpd="sng">
                      <a:noFill/>
                    </a:lnB>
                    <a:lnTlToBr w="12700" cmpd="sng">
                      <a:noFill/>
                      <a:prstDash val="solid"/>
                    </a:lnTlToBr>
                    <a:lnBlToTr w="12700" cmpd="sng">
                      <a:noFill/>
                      <a:prstDash val="solid"/>
                    </a:lnBlToTr>
                    <a:solidFill>
                      <a:srgbClr val="EBEBEB"/>
                    </a:solidFill>
                  </a:tcPr>
                </a:tc>
                <a:tc>
                  <a:txBody>
                    <a:bodyPr/>
                    <a:lstStyle/>
                    <a:p>
                      <a:pPr algn="ctr"/>
                      <a:endParaRPr lang="en-US" sz="2800" dirty="0"/>
                    </a:p>
                  </a:txBody>
                  <a:tcPr>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25400" cmpd="sng">
                      <a:noFill/>
                    </a:lnB>
                    <a:lnTlToBr w="12700" cmpd="sng">
                      <a:noFill/>
                      <a:prstDash val="solid"/>
                    </a:lnTlToBr>
                    <a:lnBlToTr w="12700" cmpd="sng">
                      <a:noFill/>
                      <a:prstDash val="solid"/>
                    </a:lnBlToTr>
                    <a:solidFill>
                      <a:srgbClr val="EBEBEB"/>
                    </a:solidFill>
                  </a:tcPr>
                </a:tc>
                <a:extLst>
                  <a:ext uri="{0D108BD9-81ED-4DB2-BD59-A6C34878D82A}">
                    <a16:rowId xmlns:a16="http://schemas.microsoft.com/office/drawing/2014/main" val="1593668397"/>
                  </a:ext>
                </a:extLst>
              </a:tr>
            </a:tbl>
          </a:graphicData>
        </a:graphic>
      </p:graphicFrame>
      <p:sp>
        <p:nvSpPr>
          <p:cNvPr id="47" name="TextBox 46">
            <a:extLst>
              <a:ext uri="{FF2B5EF4-FFF2-40B4-BE49-F238E27FC236}">
                <a16:creationId xmlns:a16="http://schemas.microsoft.com/office/drawing/2014/main" id="{F21D99B2-DF3D-354E-A5E2-1204AF1E0925}"/>
              </a:ext>
            </a:extLst>
          </p:cNvPr>
          <p:cNvSpPr txBox="1"/>
          <p:nvPr/>
        </p:nvSpPr>
        <p:spPr>
          <a:xfrm flipH="1">
            <a:off x="13411200" y="30509587"/>
            <a:ext cx="11704320" cy="7971413"/>
          </a:xfrm>
          <a:prstGeom prst="rect">
            <a:avLst/>
          </a:prstGeom>
          <a:noFill/>
        </p:spPr>
        <p:txBody>
          <a:bodyPr wrap="square" rtlCol="0">
            <a:spAutoFit/>
          </a:bodyPr>
          <a:lstStyle/>
          <a:p>
            <a:r>
              <a:rPr lang="en-US" sz="3200" dirty="0">
                <a:ea typeface="Calibri" panose="020F0502020204030204" pitchFamily="34" charset="0"/>
                <a:cs typeface="Times New Roman" panose="02020603050405020304" pitchFamily="18" charset="0"/>
              </a:rPr>
              <a:t>Somewhat homomorphic encryption is encryption supporting a limited number of both additions and multiplications on encrypted data [6].</a:t>
            </a:r>
            <a:endParaRPr lang="en-US" sz="3200" dirty="0">
              <a:latin typeface="Calibri" panose="020F0502020204030204" pitchFamily="34" charset="0"/>
              <a:ea typeface="Calibri" panose="020F0502020204030204" pitchFamily="34" charset="0"/>
              <a:cs typeface="Times New Roman" panose="02020603050405020304" pitchFamily="18" charset="0"/>
            </a:endParaRPr>
          </a:p>
          <a:p>
            <a:endParaRPr lang="en-US" sz="3200" dirty="0">
              <a:latin typeface="Calibri" panose="020F0502020204030204" pitchFamily="34" charset="0"/>
              <a:ea typeface="Calibri" panose="020F0502020204030204" pitchFamily="34" charset="0"/>
              <a:cs typeface="Times New Roman" panose="02020603050405020304" pitchFamily="18" charset="0"/>
            </a:endParaRPr>
          </a:p>
          <a:p>
            <a:r>
              <a:rPr lang="en-US" sz="3200" dirty="0">
                <a:latin typeface="Calibri" panose="020F0502020204030204" pitchFamily="34" charset="0"/>
                <a:ea typeface="Calibri" panose="020F0502020204030204" pitchFamily="34" charset="0"/>
                <a:cs typeface="Times New Roman" panose="02020603050405020304" pitchFamily="18" charset="0"/>
              </a:rPr>
              <a:t>Some of the major somewhat homomorphic encryption schemes are (1) Boneh-Goh-Nissim scheme which allows for an unlimited number of additions but only one multiplication, (2) the Polly Cracker scheme where the size of the encrypted message grows exponentially with the homomorphic operations, and (3) the Sander, Young, and Yung scheme where the size of the encrypted message grows by a constant with each homomorphic operation. When the size of the encrypted message grows, it becomes more computationally expensive up to a point where it is no longer realistic to compute. These somewhat homomorphic encryption schemes are a step on the way to trying to figure out fully homomorphic encryption schemes [1]. </a:t>
            </a:r>
          </a:p>
          <a:p>
            <a:endParaRPr lang="en-US" sz="3200" dirty="0">
              <a:ea typeface="Calibri" panose="020F0502020204030204" pitchFamily="34" charset="0"/>
              <a:cs typeface="Times New Roman" panose="02020603050405020304" pitchFamily="18" charset="0"/>
            </a:endParaRPr>
          </a:p>
        </p:txBody>
      </p:sp>
      <p:sp>
        <p:nvSpPr>
          <p:cNvPr id="49" name="TextBox 48">
            <a:extLst>
              <a:ext uri="{FF2B5EF4-FFF2-40B4-BE49-F238E27FC236}">
                <a16:creationId xmlns:a16="http://schemas.microsoft.com/office/drawing/2014/main" id="{5FD8D65C-24F6-A249-8ED4-CE7F28548DEF}"/>
              </a:ext>
            </a:extLst>
          </p:cNvPr>
          <p:cNvSpPr txBox="1"/>
          <p:nvPr/>
        </p:nvSpPr>
        <p:spPr>
          <a:xfrm flipH="1">
            <a:off x="25878369" y="5733290"/>
            <a:ext cx="11704320" cy="5016758"/>
          </a:xfrm>
          <a:prstGeom prst="rect">
            <a:avLst/>
          </a:prstGeom>
          <a:noFill/>
        </p:spPr>
        <p:txBody>
          <a:bodyPr wrap="square" rtlCol="0">
            <a:spAutoFit/>
          </a:bodyPr>
          <a:lstStyle/>
          <a:p>
            <a:r>
              <a:rPr lang="en-US" sz="3200" dirty="0"/>
              <a:t>Fully homomorphic encryption is encryption where it is possible to compute any polynomial function on the data, meaning an unlimited number of additions and multiplications [6].</a:t>
            </a:r>
          </a:p>
          <a:p>
            <a:endParaRPr lang="en-US" sz="3200" dirty="0"/>
          </a:p>
          <a:p>
            <a:r>
              <a:rPr lang="en-US" sz="3200" dirty="0"/>
              <a:t>There are several different approaches that have been used to try to create a fully homomorphic encryption scheme, including lattice based, bootstrapping, and learning with error, all of which come with downsides mostly relating to their computationally expensive nature. These processes make use of linear algebra, number theory, and abstract algebra along with additional mathematical concepts [1].</a:t>
            </a:r>
          </a:p>
        </p:txBody>
      </p:sp>
      <p:sp>
        <p:nvSpPr>
          <p:cNvPr id="53" name="TextBox 52">
            <a:extLst>
              <a:ext uri="{FF2B5EF4-FFF2-40B4-BE49-F238E27FC236}">
                <a16:creationId xmlns:a16="http://schemas.microsoft.com/office/drawing/2014/main" id="{444DE6F3-E80E-904F-A308-90B35BCF9AD1}"/>
              </a:ext>
            </a:extLst>
          </p:cNvPr>
          <p:cNvSpPr txBox="1"/>
          <p:nvPr/>
        </p:nvSpPr>
        <p:spPr>
          <a:xfrm flipH="1">
            <a:off x="25870836" y="12261635"/>
            <a:ext cx="11704320" cy="13258800"/>
          </a:xfrm>
          <a:prstGeom prst="rect">
            <a:avLst/>
          </a:prstGeom>
          <a:noFill/>
        </p:spPr>
        <p:txBody>
          <a:bodyPr wrap="square" rtlCol="0">
            <a:spAutoFit/>
          </a:bodyPr>
          <a:lstStyle/>
          <a:p>
            <a:r>
              <a:rPr lang="en-US" sz="3200" dirty="0"/>
              <a:t>Currently, partially homomorphic encryption is widely used, while somewhat homomorphic encryption and fully homomorphic encryption are still in the process of being developed. They are evaluated on security, speed, and simplicity [9]. Fully homomorphic encryption is a solution to combat the constant debates of data privacy. According to a 2018 survey done by USA Today, the most pressing issue on the minds of Americans is data privacy [3]. This concern stemmed the use of encrypting data. However when data is encrypted, it normally can’t be analyzed, which can defeat the point of collecting data in the first place. With fully homomorphic encryption, data can be analyzed without the people studying the data having access to the specific information about each entry in the data set. Normally, a company primarily wants to collect data in order to look for patterns, which is why many businesses claim to anonymize data into large dataset to protect user privacy. Yet, fully homomorphic encryption allows for gaining insights from the data without ever interacting with the raw data [8]. This will allow for different organizations to share and analyze data sets without worrying about breaking a promise of privacy to the people using their services. This especially could benefit fields like scientific research, public policy, and medicine [5]. Additionally in the future it could be possible to have the data encrypted before it even reaches a company. For example, inserted personal information into a diet app could be encrypted before the app gives a personalized recommendation, thus keeping the company from having access to a person’s genetic data [8]. Fully homomorphic encryption could lead to a new wave of respecting individual privacy.</a:t>
            </a:r>
          </a:p>
        </p:txBody>
      </p:sp>
      <p:sp>
        <p:nvSpPr>
          <p:cNvPr id="54" name="TextBox 53">
            <a:extLst>
              <a:ext uri="{FF2B5EF4-FFF2-40B4-BE49-F238E27FC236}">
                <a16:creationId xmlns:a16="http://schemas.microsoft.com/office/drawing/2014/main" id="{9D2F6BFF-682E-004A-AE78-7171A17ACCA0}"/>
              </a:ext>
            </a:extLst>
          </p:cNvPr>
          <p:cNvSpPr txBox="1"/>
          <p:nvPr/>
        </p:nvSpPr>
        <p:spPr>
          <a:xfrm flipH="1">
            <a:off x="851456" y="5811830"/>
            <a:ext cx="11860524" cy="5509200"/>
          </a:xfrm>
          <a:prstGeom prst="rect">
            <a:avLst/>
          </a:prstGeom>
          <a:noFill/>
        </p:spPr>
        <p:txBody>
          <a:bodyPr wrap="square" rtlCol="0">
            <a:spAutoFit/>
          </a:bodyPr>
          <a:lstStyle/>
          <a:p>
            <a:r>
              <a:rPr lang="en-US" sz="3200" dirty="0"/>
              <a:t>There are many different ways of encrypting data that each come with their own benefits. However most of these encryption methods require data to be decrypted in order to analyze and gain insight from the data. Homomorphic encryption is a way to combat this requirement. Homomorphic encryption is an encryption scheme that allows for computations on encrypted data without needing that data to be decrypted [6]. There are three types of homomorphic encryption that allow for different levels of computations, and these are at different stages of development and public use. Within these three categories, there are many different types of schemes that have been introduced that each have their own benefits and disadvantages.</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18072</TotalTime>
  <Words>1357</Words>
  <Application>Microsoft Macintosh PowerPoint</Application>
  <PresentationFormat>Custom</PresentationFormat>
  <Paragraphs>82</Paragraphs>
  <Slides>1</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Arial</vt:lpstr>
      <vt:lpstr>Calibri</vt:lpstr>
      <vt:lpstr>Cambria Math</vt:lpstr>
      <vt:lpstr>Symbol</vt:lpstr>
      <vt:lpstr>Office Theme</vt:lpstr>
      <vt:lpstr>PowerPoint Presentation</vt:lpstr>
    </vt:vector>
  </TitlesOfParts>
  <Company>Kenyon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Windows User</dc:creator>
  <cp:lastModifiedBy>Emily Rachfal</cp:lastModifiedBy>
  <cp:revision>463</cp:revision>
  <cp:lastPrinted>2018-12-18T21:47:02Z</cp:lastPrinted>
  <dcterms:created xsi:type="dcterms:W3CDTF">2013-10-09T13:59:08Z</dcterms:created>
  <dcterms:modified xsi:type="dcterms:W3CDTF">2019-05-10T00:51:21Z</dcterms:modified>
</cp:coreProperties>
</file>

<file path=docProps/thumbnail.jpeg>
</file>