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p:sldMasterIdLst>
    <p:sldMasterId id="2147483648" r:id="rId1"/>
  </p:sldMasterIdLst>
  <p:notesMasterIdLst>
    <p:notesMasterId r:id="rId3"/>
  </p:notesMasterIdLst>
  <p:handoutMasterIdLst>
    <p:handoutMasterId r:id="rId4"/>
  </p:handoutMasterIdLst>
  <p:sldIdLst>
    <p:sldId id="256" r:id="rId2"/>
  </p:sldIdLst>
  <p:sldSz cx="38404800" cy="38404800"/>
  <p:notesSz cx="9239250" cy="11982450"/>
  <p:custDataLst>
    <p:tags r:id="rId5"/>
  </p:custDataLst>
  <p:defaultTextStyle>
    <a:defPPr>
      <a:defRPr lang="en-US"/>
    </a:defPPr>
    <a:lvl1pPr algn="l" rtl="0" eaLnBrk="0" fontAlgn="base" hangingPunct="0">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533370" algn="l" rtl="0" eaLnBrk="0" fontAlgn="base" hangingPunct="0">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1066739" algn="l" rtl="0" eaLnBrk="0" fontAlgn="base" hangingPunct="0">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600109" algn="l" rtl="0" eaLnBrk="0" fontAlgn="base" hangingPunct="0">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2133478" algn="l" rtl="0" eaLnBrk="0" fontAlgn="base" hangingPunct="0">
      <a:spcBef>
        <a:spcPct val="0"/>
      </a:spcBef>
      <a:spcAft>
        <a:spcPct val="0"/>
      </a:spcAft>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666848" algn="l" defTabSz="1066739"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3200217" algn="l" defTabSz="1066739"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733587" algn="l" defTabSz="1066739"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4266956" algn="l" defTabSz="1066739" rtl="0" eaLnBrk="1" latinLnBrk="0" hangingPunct="1">
      <a:defRPr sz="28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p15:guide id="1" orient="horz" pos="11088" userDrawn="1">
          <p15:clr>
            <a:srgbClr val="A4A3A4"/>
          </p15:clr>
        </p15:guide>
        <p15:guide id="2" pos="10080" userDrawn="1">
          <p15:clr>
            <a:srgbClr val="A4A3A4"/>
          </p15:clr>
        </p15:guide>
        <p15:guide id="3" orient="horz" pos="12936">
          <p15:clr>
            <a:srgbClr val="A4A3A4"/>
          </p15:clr>
        </p15:guide>
        <p15:guide id="4" pos="11760">
          <p15:clr>
            <a:srgbClr val="A4A3A4"/>
          </p15:clr>
        </p15:guide>
      </p15:sldGuideLst>
    </p:ext>
    <p:ext uri="{2D200454-40CA-4A62-9FC3-DE9A4176ACB9}">
      <p15:notesGuideLst xmlns:p15="http://schemas.microsoft.com/office/powerpoint/2012/main">
        <p15:guide id="1" orient="horz" pos="3774">
          <p15:clr>
            <a:srgbClr val="A4A3A4"/>
          </p15:clr>
        </p15:guide>
        <p15:guide id="2" pos="290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84A0"/>
    <a:srgbClr val="664F93"/>
    <a:srgbClr val="5B4D7F"/>
    <a:srgbClr val="604884"/>
    <a:srgbClr val="7C5393"/>
    <a:srgbClr val="506796"/>
    <a:srgbClr val="378B9F"/>
    <a:srgbClr val="3A749C"/>
    <a:srgbClr val="E64B3C"/>
    <a:srgbClr val="C82B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590" autoAdjust="0"/>
  </p:normalViewPr>
  <p:slideViewPr>
    <p:cSldViewPr>
      <p:cViewPr>
        <p:scale>
          <a:sx n="46" d="100"/>
          <a:sy n="46" d="100"/>
        </p:scale>
        <p:origin x="-1640" y="-1032"/>
      </p:cViewPr>
      <p:guideLst>
        <p:guide orient="horz" pos="11088"/>
        <p:guide pos="10080"/>
        <p:guide orient="horz" pos="12936"/>
        <p:guide pos="117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3" d="100"/>
          <a:sy n="73" d="100"/>
        </p:scale>
        <p:origin x="3984" y="72"/>
      </p:cViewPr>
      <p:guideLst>
        <p:guide orient="horz" pos="3774"/>
        <p:guide pos="290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tags" Target="tags/tag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4002088" cy="5984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anchor="t" anchorCtr="0" compatLnSpc="1">
            <a:prstTxWarp prst="textNoShape">
              <a:avLst/>
            </a:prstTxWarp>
          </a:bodyPr>
          <a:lstStyle>
            <a:defPPr>
              <a:defRPr kern="1200" smtId="4294967295"/>
            </a:defPPr>
            <a:lvl1pPr defTabSz="1149350">
              <a:defRPr sz="1500"/>
            </a:lvl1pPr>
          </a:lstStyle>
          <a:p>
            <a:endParaRPr lang="en-US" altLang="zh-CN"/>
          </a:p>
        </p:txBody>
      </p:sp>
      <p:sp>
        <p:nvSpPr>
          <p:cNvPr id="6147" name="Rectangle 3"/>
          <p:cNvSpPr>
            <a:spLocks noGrp="1" noChangeArrowheads="1"/>
          </p:cNvSpPr>
          <p:nvPr>
            <p:ph type="dt" sz="quarter" idx="1"/>
          </p:nvPr>
        </p:nvSpPr>
        <p:spPr bwMode="auto">
          <a:xfrm>
            <a:off x="5235575" y="0"/>
            <a:ext cx="4002088" cy="59848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anchor="t" anchorCtr="0" compatLnSpc="1">
            <a:prstTxWarp prst="textNoShape">
              <a:avLst/>
            </a:prstTxWarp>
          </a:bodyPr>
          <a:lstStyle>
            <a:defPPr>
              <a:defRPr kern="1200" smtId="4294967295"/>
            </a:defPPr>
            <a:lvl1pPr algn="r" defTabSz="1149350">
              <a:defRPr sz="1500"/>
            </a:lvl1pPr>
          </a:lstStyle>
          <a:p>
            <a:endParaRPr lang="en-US" altLang="zh-CN"/>
          </a:p>
        </p:txBody>
      </p:sp>
      <p:sp>
        <p:nvSpPr>
          <p:cNvPr id="6148" name="Rectangle 4"/>
          <p:cNvSpPr>
            <a:spLocks noGrp="1" noChangeArrowheads="1"/>
          </p:cNvSpPr>
          <p:nvPr>
            <p:ph type="ftr" sz="quarter" idx="2"/>
          </p:nvPr>
        </p:nvSpPr>
        <p:spPr bwMode="auto">
          <a:xfrm>
            <a:off x="0" y="11380788"/>
            <a:ext cx="4002088" cy="600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anchor="b" anchorCtr="0" compatLnSpc="1">
            <a:prstTxWarp prst="textNoShape">
              <a:avLst/>
            </a:prstTxWarp>
          </a:bodyPr>
          <a:lstStyle>
            <a:defPPr>
              <a:defRPr kern="1200" smtId="4294967295"/>
            </a:defPPr>
            <a:lvl1pPr defTabSz="1149350">
              <a:defRPr sz="1500"/>
            </a:lvl1pPr>
          </a:lstStyle>
          <a:p>
            <a:endParaRPr lang="en-US" altLang="zh-CN"/>
          </a:p>
        </p:txBody>
      </p:sp>
      <p:sp>
        <p:nvSpPr>
          <p:cNvPr id="6149" name="Rectangle 5"/>
          <p:cNvSpPr>
            <a:spLocks noGrp="1" noChangeArrowheads="1"/>
          </p:cNvSpPr>
          <p:nvPr>
            <p:ph type="sldNum" sz="quarter" idx="3"/>
          </p:nvPr>
        </p:nvSpPr>
        <p:spPr bwMode="auto">
          <a:xfrm>
            <a:off x="5235575" y="11380788"/>
            <a:ext cx="4002088" cy="600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84" tIns="57492" rIns="114984" bIns="57492" anchor="b" anchorCtr="0" compatLnSpc="1">
            <a:prstTxWarp prst="textNoShape">
              <a:avLst/>
            </a:prstTxWarp>
          </a:bodyPr>
          <a:lstStyle>
            <a:defPPr>
              <a:defRPr kern="1200" smtId="4294967295"/>
            </a:defPPr>
            <a:lvl1pPr algn="r" defTabSz="1149350">
              <a:defRPr sz="1500"/>
            </a:lvl1pPr>
          </a:lstStyle>
          <a:p>
            <a:fld id="{56A6134A-9986-4884-ADAB-C57241D32564}" type="slidenum">
              <a:rPr lang="zh-CN" altLang="en-US"/>
              <a:t>‹#›</a:t>
            </a:fld>
            <a:endParaRPr lang="en-US" altLang="zh-CN"/>
          </a:p>
        </p:txBody>
      </p:sp>
    </p:spTree>
    <p:extLst>
      <p:ext uri="{BB962C8B-B14F-4D97-AF65-F5344CB8AC3E}">
        <p14:creationId xmlns:p14="http://schemas.microsoft.com/office/powerpoint/2010/main" val="934862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983038" cy="592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anchor="t" anchorCtr="0" compatLnSpc="1">
            <a:prstTxWarp prst="textNoShape">
              <a:avLst/>
            </a:prstTxWarp>
          </a:bodyPr>
          <a:lstStyle>
            <a:defPPr>
              <a:defRPr kern="1200" smtId="4294967295"/>
            </a:defPPr>
            <a:lvl1pPr defTabSz="1149350">
              <a:defRPr sz="1500"/>
            </a:lvl1pPr>
          </a:lstStyle>
          <a:p>
            <a:endParaRPr lang="en-US" altLang="zh-CN"/>
          </a:p>
        </p:txBody>
      </p:sp>
      <p:sp>
        <p:nvSpPr>
          <p:cNvPr id="4099" name="Rectangle 3"/>
          <p:cNvSpPr>
            <a:spLocks noGrp="1" noChangeArrowheads="1"/>
          </p:cNvSpPr>
          <p:nvPr>
            <p:ph type="dt" idx="1"/>
          </p:nvPr>
        </p:nvSpPr>
        <p:spPr bwMode="auto">
          <a:xfrm>
            <a:off x="5241925" y="0"/>
            <a:ext cx="3983038" cy="59213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anchor="t" anchorCtr="0" compatLnSpc="1">
            <a:prstTxWarp prst="textNoShape">
              <a:avLst/>
            </a:prstTxWarp>
          </a:bodyPr>
          <a:lstStyle>
            <a:defPPr>
              <a:defRPr kern="1200" smtId="4294967295"/>
            </a:defPPr>
            <a:lvl1pPr algn="r" defTabSz="1149350">
              <a:defRPr sz="1500"/>
            </a:lvl1pPr>
          </a:lstStyle>
          <a:p>
            <a:endParaRPr lang="en-US" altLang="zh-CN"/>
          </a:p>
        </p:txBody>
      </p:sp>
      <p:sp>
        <p:nvSpPr>
          <p:cNvPr id="2052" name="Rectangle 4"/>
          <p:cNvSpPr>
            <a:spLocks noGrp="1" noRot="1" noChangeAspect="1" noChangeArrowheads="1" noTextEdit="1"/>
          </p:cNvSpPr>
          <p:nvPr>
            <p:ph type="sldImg" idx="2"/>
          </p:nvPr>
        </p:nvSpPr>
        <p:spPr bwMode="auto">
          <a:xfrm>
            <a:off x="2339975" y="889000"/>
            <a:ext cx="4545013" cy="4545013"/>
          </a:xfrm>
          <a:prstGeom prst="rect">
            <a:avLst/>
          </a:prstGeom>
          <a:noFill/>
          <a:ln w="9525">
            <a:solidFill>
              <a:srgbClr val="000000"/>
            </a:solidFill>
            <a:miter lim="800000"/>
          </a:ln>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1257300" y="5732463"/>
            <a:ext cx="6708775" cy="533558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anchor="t" anchorCtr="0" compatLnSpc="1">
            <a:prstTxWarp prst="textNoShape">
              <a:avLst/>
            </a:prstTxWarp>
          </a:bodyPr>
          <a:lstStyle>
            <a:defPPr>
              <a:defRPr kern="1200" smtId="4294967295"/>
            </a:defPPr>
          </a:lstStyle>
          <a:p>
            <a:pPr lvl="0"/>
            <a:r>
              <a:rPr lang="en-US" altLang="zh-CN" noProof="0"/>
              <a:t>Click to edit Master text styles</a:t>
            </a:r>
          </a:p>
          <a:p>
            <a:pPr lvl="1"/>
            <a:r>
              <a:rPr lang="en-US" altLang="zh-CN" noProof="0"/>
              <a:t>Second level</a:t>
            </a:r>
          </a:p>
          <a:p>
            <a:pPr lvl="2"/>
            <a:r>
              <a:rPr lang="en-US" altLang="zh-CN" noProof="0"/>
              <a:t>Third level</a:t>
            </a:r>
          </a:p>
          <a:p>
            <a:pPr lvl="3"/>
            <a:r>
              <a:rPr lang="en-US" altLang="zh-CN" noProof="0"/>
              <a:t>Fourth level</a:t>
            </a:r>
          </a:p>
          <a:p>
            <a:pPr lvl="4"/>
            <a:r>
              <a:rPr lang="en-US" altLang="zh-CN" noProof="0"/>
              <a:t>Fifth level</a:t>
            </a:r>
          </a:p>
        </p:txBody>
      </p:sp>
      <p:sp>
        <p:nvSpPr>
          <p:cNvPr id="4102" name="Rectangle 6"/>
          <p:cNvSpPr>
            <a:spLocks noGrp="1" noChangeArrowheads="1"/>
          </p:cNvSpPr>
          <p:nvPr>
            <p:ph type="ftr" sz="quarter" idx="4"/>
          </p:nvPr>
        </p:nvSpPr>
        <p:spPr bwMode="auto">
          <a:xfrm>
            <a:off x="0" y="11363325"/>
            <a:ext cx="3983038" cy="593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anchor="b" anchorCtr="0" compatLnSpc="1">
            <a:prstTxWarp prst="textNoShape">
              <a:avLst/>
            </a:prstTxWarp>
          </a:bodyPr>
          <a:lstStyle>
            <a:defPPr>
              <a:defRPr kern="1200" smtId="4294967295"/>
            </a:defPPr>
            <a:lvl1pPr defTabSz="1149350">
              <a:defRPr sz="1500"/>
            </a:lvl1pPr>
          </a:lstStyle>
          <a:p>
            <a:endParaRPr lang="en-US" altLang="zh-CN"/>
          </a:p>
        </p:txBody>
      </p:sp>
      <p:sp>
        <p:nvSpPr>
          <p:cNvPr id="4103" name="Rectangle 7"/>
          <p:cNvSpPr>
            <a:spLocks noGrp="1" noChangeArrowheads="1"/>
          </p:cNvSpPr>
          <p:nvPr>
            <p:ph type="sldNum" sz="quarter" idx="5"/>
          </p:nvPr>
        </p:nvSpPr>
        <p:spPr bwMode="auto">
          <a:xfrm>
            <a:off x="5241925" y="11363325"/>
            <a:ext cx="3983038" cy="5937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14976" tIns="57487" rIns="114976" bIns="57487" anchor="b" anchorCtr="0" compatLnSpc="1">
            <a:prstTxWarp prst="textNoShape">
              <a:avLst/>
            </a:prstTxWarp>
          </a:bodyPr>
          <a:lstStyle>
            <a:defPPr>
              <a:defRPr kern="1200" smtId="4294967295"/>
            </a:defPPr>
            <a:lvl1pPr algn="r" defTabSz="1149350">
              <a:defRPr sz="1500"/>
            </a:lvl1pPr>
          </a:lstStyle>
          <a:p>
            <a:fld id="{23124DF2-DDA8-402F-81DD-AC1D1E5694AB}" type="slidenum">
              <a:rPr lang="zh-CN" altLang="en-US"/>
              <a:t>‹#›</a:t>
            </a:fld>
            <a:endParaRPr lang="en-US" altLang="zh-CN"/>
          </a:p>
        </p:txBody>
      </p:sp>
    </p:spTree>
    <p:extLst>
      <p:ext uri="{BB962C8B-B14F-4D97-AF65-F5344CB8AC3E}">
        <p14:creationId xmlns:p14="http://schemas.microsoft.com/office/powerpoint/2010/main" val="19040194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400" kern="1200">
        <a:solidFill>
          <a:schemeClr val="tx1"/>
        </a:solidFill>
        <a:latin typeface="Times New Roman" pitchFamily="18" charset="0"/>
        <a:ea typeface="+mn-ea"/>
        <a:cs typeface="+mn-cs"/>
      </a:defRPr>
    </a:lvl1pPr>
    <a:lvl2pPr marL="533370" algn="l" rtl="0" eaLnBrk="0" fontAlgn="base" hangingPunct="0">
      <a:spcBef>
        <a:spcPct val="30000"/>
      </a:spcBef>
      <a:spcAft>
        <a:spcPct val="0"/>
      </a:spcAft>
      <a:defRPr sz="1400" kern="1200">
        <a:solidFill>
          <a:schemeClr val="tx1"/>
        </a:solidFill>
        <a:latin typeface="Times New Roman" pitchFamily="18" charset="0"/>
        <a:ea typeface="+mn-ea"/>
        <a:cs typeface="+mn-cs"/>
      </a:defRPr>
    </a:lvl2pPr>
    <a:lvl3pPr marL="1066739" algn="l" rtl="0" eaLnBrk="0" fontAlgn="base" hangingPunct="0">
      <a:spcBef>
        <a:spcPct val="30000"/>
      </a:spcBef>
      <a:spcAft>
        <a:spcPct val="0"/>
      </a:spcAft>
      <a:defRPr sz="1400" kern="1200">
        <a:solidFill>
          <a:schemeClr val="tx1"/>
        </a:solidFill>
        <a:latin typeface="Times New Roman" pitchFamily="18" charset="0"/>
        <a:ea typeface="+mn-ea"/>
        <a:cs typeface="+mn-cs"/>
      </a:defRPr>
    </a:lvl3pPr>
    <a:lvl4pPr marL="1600109" algn="l" rtl="0" eaLnBrk="0" fontAlgn="base" hangingPunct="0">
      <a:spcBef>
        <a:spcPct val="30000"/>
      </a:spcBef>
      <a:spcAft>
        <a:spcPct val="0"/>
      </a:spcAft>
      <a:defRPr sz="1400" kern="1200">
        <a:solidFill>
          <a:schemeClr val="tx1"/>
        </a:solidFill>
        <a:latin typeface="Times New Roman" pitchFamily="18" charset="0"/>
        <a:ea typeface="+mn-ea"/>
        <a:cs typeface="+mn-cs"/>
      </a:defRPr>
    </a:lvl4pPr>
    <a:lvl5pPr marL="2133478" algn="l" rtl="0" eaLnBrk="0" fontAlgn="base" hangingPunct="0">
      <a:spcBef>
        <a:spcPct val="30000"/>
      </a:spcBef>
      <a:spcAft>
        <a:spcPct val="0"/>
      </a:spcAft>
      <a:defRPr sz="1400" kern="1200">
        <a:solidFill>
          <a:schemeClr val="tx1"/>
        </a:solidFill>
        <a:latin typeface="Times New Roman" pitchFamily="18" charset="0"/>
        <a:ea typeface="+mn-ea"/>
        <a:cs typeface="+mn-cs"/>
      </a:defRPr>
    </a:lvl5pPr>
    <a:lvl6pPr marL="2666848" algn="l" defTabSz="1066739" rtl="0" eaLnBrk="1" latinLnBrk="0" hangingPunct="1">
      <a:defRPr sz="1400" kern="1200">
        <a:solidFill>
          <a:schemeClr val="tx1"/>
        </a:solidFill>
        <a:latin typeface="+mn-lt"/>
        <a:ea typeface="+mn-ea"/>
        <a:cs typeface="+mn-cs"/>
      </a:defRPr>
    </a:lvl6pPr>
    <a:lvl7pPr marL="3200217" algn="l" defTabSz="1066739" rtl="0" eaLnBrk="1" latinLnBrk="0" hangingPunct="1">
      <a:defRPr sz="1400" kern="1200">
        <a:solidFill>
          <a:schemeClr val="tx1"/>
        </a:solidFill>
        <a:latin typeface="+mn-lt"/>
        <a:ea typeface="+mn-ea"/>
        <a:cs typeface="+mn-cs"/>
      </a:defRPr>
    </a:lvl7pPr>
    <a:lvl8pPr marL="3733587" algn="l" defTabSz="1066739" rtl="0" eaLnBrk="1" latinLnBrk="0" hangingPunct="1">
      <a:defRPr sz="1400" kern="1200">
        <a:solidFill>
          <a:schemeClr val="tx1"/>
        </a:solidFill>
        <a:latin typeface="+mn-lt"/>
        <a:ea typeface="+mn-ea"/>
        <a:cs typeface="+mn-cs"/>
      </a:defRPr>
    </a:lvl8pPr>
    <a:lvl9pPr marL="4266956" algn="l" defTabSz="1066739"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5"/>
          </p:nvPr>
        </p:nvSpPr>
        <p:spPr>
          <a:noFill/>
        </p:spPr>
        <p:txBody>
          <a:bodyPr/>
          <a:lstStyle>
            <a:defPPr>
              <a:defRPr kern="1200" smtId="4294967295"/>
            </a:defPPr>
            <a:lvl1pPr defTabSz="1149350">
              <a:defRPr sz="2400">
                <a:solidFill>
                  <a:schemeClr val="tx1"/>
                </a:solidFill>
                <a:latin typeface="Times New Roman" pitchFamily="18" charset="0"/>
              </a:defRPr>
            </a:lvl1pPr>
            <a:lvl2pPr marL="742950" indent="-285750" defTabSz="1149350">
              <a:defRPr sz="2400">
                <a:solidFill>
                  <a:schemeClr val="tx1"/>
                </a:solidFill>
                <a:latin typeface="Times New Roman" pitchFamily="18" charset="0"/>
              </a:defRPr>
            </a:lvl2pPr>
            <a:lvl3pPr marL="1143000" indent="-228600" defTabSz="1149350">
              <a:defRPr sz="2400">
                <a:solidFill>
                  <a:schemeClr val="tx1"/>
                </a:solidFill>
                <a:latin typeface="Times New Roman" pitchFamily="18" charset="0"/>
              </a:defRPr>
            </a:lvl3pPr>
            <a:lvl4pPr marL="1600200" indent="-228600" defTabSz="1149350">
              <a:defRPr sz="2400">
                <a:solidFill>
                  <a:schemeClr val="tx1"/>
                </a:solidFill>
                <a:latin typeface="Times New Roman" pitchFamily="18" charset="0"/>
              </a:defRPr>
            </a:lvl4pPr>
            <a:lvl5pPr marL="2057400" indent="-228600" defTabSz="1149350">
              <a:defRPr sz="2400">
                <a:solidFill>
                  <a:schemeClr val="tx1"/>
                </a:solidFill>
                <a:latin typeface="Times New Roman" pitchFamily="18" charset="0"/>
              </a:defRPr>
            </a:lvl5pPr>
            <a:lvl6pPr marL="2514600" indent="-228600" defTabSz="1149350" eaLnBrk="0" fontAlgn="base" hangingPunct="0">
              <a:spcBef>
                <a:spcPct val="0"/>
              </a:spcBef>
              <a:spcAft>
                <a:spcPct val="0"/>
              </a:spcAft>
              <a:defRPr sz="2400">
                <a:solidFill>
                  <a:schemeClr val="tx1"/>
                </a:solidFill>
                <a:latin typeface="Times New Roman" pitchFamily="18" charset="0"/>
              </a:defRPr>
            </a:lvl6pPr>
            <a:lvl7pPr marL="2971800" indent="-228600" defTabSz="1149350" eaLnBrk="0" fontAlgn="base" hangingPunct="0">
              <a:spcBef>
                <a:spcPct val="0"/>
              </a:spcBef>
              <a:spcAft>
                <a:spcPct val="0"/>
              </a:spcAft>
              <a:defRPr sz="2400">
                <a:solidFill>
                  <a:schemeClr val="tx1"/>
                </a:solidFill>
                <a:latin typeface="Times New Roman" pitchFamily="18" charset="0"/>
              </a:defRPr>
            </a:lvl7pPr>
            <a:lvl8pPr marL="3429000" indent="-228600" defTabSz="1149350" eaLnBrk="0" fontAlgn="base" hangingPunct="0">
              <a:spcBef>
                <a:spcPct val="0"/>
              </a:spcBef>
              <a:spcAft>
                <a:spcPct val="0"/>
              </a:spcAft>
              <a:defRPr sz="2400">
                <a:solidFill>
                  <a:schemeClr val="tx1"/>
                </a:solidFill>
                <a:latin typeface="Times New Roman" pitchFamily="18" charset="0"/>
              </a:defRPr>
            </a:lvl8pPr>
            <a:lvl9pPr marL="3886200" indent="-228600" defTabSz="1149350" eaLnBrk="0" fontAlgn="base" hangingPunct="0">
              <a:spcBef>
                <a:spcPct val="0"/>
              </a:spcBef>
              <a:spcAft>
                <a:spcPct val="0"/>
              </a:spcAft>
              <a:defRPr sz="2400">
                <a:solidFill>
                  <a:schemeClr val="tx1"/>
                </a:solidFill>
                <a:latin typeface="Times New Roman" pitchFamily="18" charset="0"/>
              </a:defRPr>
            </a:lvl9pPr>
          </a:lstStyle>
          <a:p>
            <a:fld id="{D5580D61-8B82-42C3-9A37-58134866DD67}" type="slidenum">
              <a:rPr lang="zh-CN" altLang="en-US" sz="1500"/>
              <a:t>1</a:t>
            </a:fld>
            <a:endParaRPr lang="en-US" altLang="zh-CN" sz="1500"/>
          </a:p>
        </p:txBody>
      </p:sp>
      <p:sp>
        <p:nvSpPr>
          <p:cNvPr id="3075" name="Rectangle 2"/>
          <p:cNvSpPr>
            <a:spLocks noGrp="1" noRot="1" noChangeAspect="1" noChangeArrowheads="1" noTextEdit="1"/>
          </p:cNvSpPr>
          <p:nvPr>
            <p:ph type="sldImg"/>
          </p:nvPr>
        </p:nvSpPr>
        <p:spPr>
          <a:xfrm>
            <a:off x="2339975" y="889000"/>
            <a:ext cx="4545013" cy="4545013"/>
          </a:xfrm>
        </p:spPr>
      </p:sp>
      <p:sp>
        <p:nvSpPr>
          <p:cNvPr id="3076" name="Rectangle 3"/>
          <p:cNvSpPr>
            <a:spLocks noGrp="1" noChangeArrowheads="1"/>
          </p:cNvSpPr>
          <p:nvPr>
            <p:ph type="body" idx="1"/>
          </p:nvPr>
        </p:nvSpPr>
        <p:spPr>
          <a:noFill/>
        </p:spPr>
        <p:txBody>
          <a:bodyPr/>
          <a:lstStyle>
            <a:defPPr>
              <a:defRPr kern="1200" smtId="4294967295"/>
            </a:defP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608" y="11931121"/>
            <a:ext cx="32643588" cy="8230658"/>
          </a:xfrm>
          <a:prstGeom prst="rect">
            <a:avLst/>
          </a:prstGeom>
        </p:spPr>
        <p:txBody>
          <a:bodyPr lIns="106674" tIns="53337" rIns="106674" bIns="53337"/>
          <a:lstStyle>
            <a:defPPr>
              <a:defRPr kern="1200" smtId="4294967295"/>
            </a:defPPr>
          </a:lstStyle>
          <a:p>
            <a:r>
              <a:rPr lang="en-US"/>
              <a:t>Click to edit Master title style</a:t>
            </a:r>
          </a:p>
        </p:txBody>
      </p:sp>
      <p:sp>
        <p:nvSpPr>
          <p:cNvPr id="3" name="Subtitle 2"/>
          <p:cNvSpPr>
            <a:spLocks noGrp="1"/>
          </p:cNvSpPr>
          <p:nvPr>
            <p:ph type="subTitle" idx="1"/>
          </p:nvPr>
        </p:nvSpPr>
        <p:spPr>
          <a:xfrm>
            <a:off x="5761215" y="21761979"/>
            <a:ext cx="26882371" cy="9816042"/>
          </a:xfrm>
          <a:prstGeom prst="rect">
            <a:avLst/>
          </a:prstGeom>
        </p:spPr>
        <p:txBody>
          <a:bodyPr lIns="106674" tIns="53337" rIns="106674" bIns="53337"/>
          <a:lstStyle>
            <a:defPPr>
              <a:defRPr kern="1200" smtId="4294967295"/>
            </a:defPPr>
            <a:lvl1pPr marL="0" indent="0" algn="ctr">
              <a:buNone/>
              <a:defRPr/>
            </a:lvl1pPr>
            <a:lvl2pPr marL="400027" indent="0" algn="ctr">
              <a:buNone/>
              <a:defRPr/>
            </a:lvl2pPr>
            <a:lvl3pPr marL="800054" indent="0" algn="ctr">
              <a:buNone/>
              <a:defRPr/>
            </a:lvl3pPr>
            <a:lvl4pPr marL="1200081" indent="0" algn="ctr">
              <a:buNone/>
              <a:defRPr/>
            </a:lvl4pPr>
            <a:lvl5pPr marL="1600109" indent="0" algn="ctr">
              <a:buNone/>
              <a:defRPr/>
            </a:lvl5pPr>
            <a:lvl6pPr marL="2000136" indent="0" algn="ctr">
              <a:buNone/>
              <a:defRPr/>
            </a:lvl6pPr>
            <a:lvl7pPr marL="2400163" indent="0" algn="ctr">
              <a:buNone/>
              <a:defRPr/>
            </a:lvl7pPr>
            <a:lvl8pPr marL="2800190" indent="0" algn="ctr">
              <a:buNone/>
              <a:defRPr/>
            </a:lvl8pPr>
            <a:lvl9pPr marL="3200217" indent="0" algn="ctr">
              <a:buNone/>
              <a:defRPr/>
            </a:lvl9pPr>
          </a:lstStyle>
          <a:p>
            <a:r>
              <a:rPr lang="en-US"/>
              <a:t>Click to edit Master subtitle style</a:t>
            </a:r>
          </a:p>
        </p:txBody>
      </p:sp>
    </p:spTree>
    <p:extLst>
      <p:ext uri="{BB962C8B-B14F-4D97-AF65-F5344CB8AC3E}">
        <p14:creationId xmlns:p14="http://schemas.microsoft.com/office/powerpoint/2010/main" val="411660122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919995" y="1537229"/>
            <a:ext cx="34564812" cy="6400800"/>
          </a:xfrm>
          <a:prstGeom prst="rect">
            <a:avLst/>
          </a:prstGeom>
        </p:spPr>
        <p:txBody>
          <a:bodyPr lIns="106674" tIns="53337" rIns="106674" bIns="53337"/>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1919995" y="8960379"/>
            <a:ext cx="34564812" cy="25345761"/>
          </a:xfrm>
          <a:prstGeom prst="rect">
            <a:avLst/>
          </a:prstGeom>
        </p:spPr>
        <p:txBody>
          <a:bodyPr vert="eaVert" lIns="106674" tIns="53337" rIns="106674" bIns="53337"/>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93822054"/>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844224" y="1537229"/>
            <a:ext cx="8640587" cy="32768911"/>
          </a:xfrm>
          <a:prstGeom prst="rect">
            <a:avLst/>
          </a:prstGeom>
        </p:spPr>
        <p:txBody>
          <a:bodyPr vert="eaVert" lIns="106674" tIns="53337" rIns="106674" bIns="53337"/>
          <a:lstStyle>
            <a:defPPr>
              <a:defRPr kern="1200" smtId="4294967295"/>
            </a:defPPr>
          </a:lstStyle>
          <a:p>
            <a:r>
              <a:rPr lang="en-US"/>
              <a:t>Click to edit Master title style</a:t>
            </a:r>
          </a:p>
        </p:txBody>
      </p:sp>
      <p:sp>
        <p:nvSpPr>
          <p:cNvPr id="3" name="Vertical Text Placeholder 2"/>
          <p:cNvSpPr>
            <a:spLocks noGrp="1"/>
          </p:cNvSpPr>
          <p:nvPr>
            <p:ph type="body" orient="vert" idx="1"/>
          </p:nvPr>
        </p:nvSpPr>
        <p:spPr>
          <a:xfrm>
            <a:off x="1919993" y="1537229"/>
            <a:ext cx="25805696" cy="32768911"/>
          </a:xfrm>
          <a:prstGeom prst="rect">
            <a:avLst/>
          </a:prstGeom>
        </p:spPr>
        <p:txBody>
          <a:bodyPr vert="eaVert" lIns="106674" tIns="53337" rIns="106674" bIns="53337"/>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151270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19995" y="1537229"/>
            <a:ext cx="34564812" cy="6400800"/>
          </a:xfrm>
          <a:prstGeom prst="rect">
            <a:avLst/>
          </a:prstGeom>
        </p:spPr>
        <p:txBody>
          <a:bodyPr lIns="106674" tIns="53337" rIns="106674" bIns="53337"/>
          <a:lstStyle>
            <a:defPPr>
              <a:defRPr kern="1200" smtId="4294967295"/>
            </a:defPPr>
          </a:lstStyle>
          <a:p>
            <a:r>
              <a:rPr lang="en-US"/>
              <a:t>Click to edit Master title style</a:t>
            </a:r>
          </a:p>
        </p:txBody>
      </p:sp>
      <p:sp>
        <p:nvSpPr>
          <p:cNvPr id="3" name="Content Placeholder 2"/>
          <p:cNvSpPr>
            <a:spLocks noGrp="1"/>
          </p:cNvSpPr>
          <p:nvPr>
            <p:ph idx="1"/>
          </p:nvPr>
        </p:nvSpPr>
        <p:spPr>
          <a:xfrm>
            <a:off x="1919995" y="8960379"/>
            <a:ext cx="34564812" cy="25345761"/>
          </a:xfrm>
          <a:prstGeom prst="rect">
            <a:avLst/>
          </a:prstGeom>
        </p:spPr>
        <p:txBody>
          <a:bodyPr lIns="106674" tIns="53337" rIns="106674" bIns="53337"/>
          <a:lstStyle>
            <a:defPPr>
              <a:defRPr kern="1200" smtId="4294967295"/>
            </a:def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430835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4" y="24679015"/>
            <a:ext cx="32643588" cy="7626879"/>
          </a:xfrm>
          <a:prstGeom prst="rect">
            <a:avLst/>
          </a:prstGeom>
        </p:spPr>
        <p:txBody>
          <a:bodyPr lIns="106674" tIns="53337" rIns="106674" bIns="53337" anchor="t"/>
          <a:lstStyle>
            <a:defPPr>
              <a:defRPr kern="1200" smtId="4294967295"/>
            </a:defPPr>
            <a:lvl1pPr algn="l">
              <a:defRPr sz="3500" b="1" cap="all"/>
            </a:lvl1pPr>
          </a:lstStyle>
          <a:p>
            <a:r>
              <a:rPr lang="en-US"/>
              <a:t>Click to edit Master title style</a:t>
            </a:r>
          </a:p>
        </p:txBody>
      </p:sp>
      <p:sp>
        <p:nvSpPr>
          <p:cNvPr id="3" name="Text Placeholder 2"/>
          <p:cNvSpPr>
            <a:spLocks noGrp="1"/>
          </p:cNvSpPr>
          <p:nvPr>
            <p:ph type="body" idx="1"/>
          </p:nvPr>
        </p:nvSpPr>
        <p:spPr>
          <a:xfrm>
            <a:off x="3033714" y="16277961"/>
            <a:ext cx="32643588" cy="8401050"/>
          </a:xfrm>
          <a:prstGeom prst="rect">
            <a:avLst/>
          </a:prstGeom>
        </p:spPr>
        <p:txBody>
          <a:bodyPr lIns="106674" tIns="53337" rIns="106674" bIns="53337" anchor="b"/>
          <a:lstStyle>
            <a:defPPr>
              <a:defRPr kern="1200" smtId="4294967295"/>
            </a:defPPr>
            <a:lvl1pPr marL="0" indent="0">
              <a:buNone/>
              <a:defRPr sz="1700"/>
            </a:lvl1pPr>
            <a:lvl2pPr marL="400027" indent="0">
              <a:buNone/>
              <a:defRPr sz="1600"/>
            </a:lvl2pPr>
            <a:lvl3pPr marL="800054" indent="0">
              <a:buNone/>
              <a:defRPr sz="1400"/>
            </a:lvl3pPr>
            <a:lvl4pPr marL="1200081" indent="0">
              <a:buNone/>
              <a:defRPr sz="1200"/>
            </a:lvl4pPr>
            <a:lvl5pPr marL="1600109" indent="0">
              <a:buNone/>
              <a:defRPr sz="1200"/>
            </a:lvl5pPr>
            <a:lvl6pPr marL="2000136" indent="0">
              <a:buNone/>
              <a:defRPr sz="1200"/>
            </a:lvl6pPr>
            <a:lvl7pPr marL="2400163" indent="0">
              <a:buNone/>
              <a:defRPr sz="1200"/>
            </a:lvl7pPr>
            <a:lvl8pPr marL="2800190" indent="0">
              <a:buNone/>
              <a:defRPr sz="1200"/>
            </a:lvl8pPr>
            <a:lvl9pPr marL="3200217" indent="0">
              <a:buNone/>
              <a:defRPr sz="1200"/>
            </a:lvl9pPr>
          </a:lstStyle>
          <a:p>
            <a:pPr lvl="0"/>
            <a:r>
              <a:rPr lang="en-US"/>
              <a:t>Click to edit Master text styles</a:t>
            </a:r>
          </a:p>
        </p:txBody>
      </p:sp>
    </p:spTree>
    <p:extLst>
      <p:ext uri="{BB962C8B-B14F-4D97-AF65-F5344CB8AC3E}">
        <p14:creationId xmlns:p14="http://schemas.microsoft.com/office/powerpoint/2010/main" val="172244965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9995" y="1537229"/>
            <a:ext cx="34564812" cy="6400800"/>
          </a:xfrm>
          <a:prstGeom prst="rect">
            <a:avLst/>
          </a:prstGeom>
        </p:spPr>
        <p:txBody>
          <a:bodyPr lIns="106674" tIns="53337" rIns="106674" bIns="53337"/>
          <a:lstStyle>
            <a:defPPr>
              <a:defRPr kern="1200" smtId="4294967295"/>
            </a:defPPr>
          </a:lstStyle>
          <a:p>
            <a:r>
              <a:rPr lang="en-US"/>
              <a:t>Click to edit Master title style</a:t>
            </a:r>
          </a:p>
        </p:txBody>
      </p:sp>
      <p:sp>
        <p:nvSpPr>
          <p:cNvPr id="3" name="Content Placeholder 2"/>
          <p:cNvSpPr>
            <a:spLocks noGrp="1"/>
          </p:cNvSpPr>
          <p:nvPr>
            <p:ph sz="half" idx="1"/>
          </p:nvPr>
        </p:nvSpPr>
        <p:spPr>
          <a:xfrm>
            <a:off x="1919994" y="8960379"/>
            <a:ext cx="17223140" cy="25345761"/>
          </a:xfrm>
          <a:prstGeom prst="rect">
            <a:avLst/>
          </a:prstGeom>
        </p:spPr>
        <p:txBody>
          <a:bodyPr lIns="106674" tIns="53337" rIns="106674" bIns="53337"/>
          <a:lstStyle>
            <a:defPPr>
              <a:defRPr kern="1200" smtId="4294967295"/>
            </a:defPPr>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61670" y="8960379"/>
            <a:ext cx="17223142" cy="25345761"/>
          </a:xfrm>
          <a:prstGeom prst="rect">
            <a:avLst/>
          </a:prstGeom>
        </p:spPr>
        <p:txBody>
          <a:bodyPr lIns="106674" tIns="53337" rIns="106674" bIns="53337"/>
          <a:lstStyle>
            <a:defPPr>
              <a:defRPr kern="1200" smtId="4294967295"/>
            </a:defPPr>
            <a:lvl1pPr>
              <a:defRPr sz="2400"/>
            </a:lvl1pPr>
            <a:lvl2pPr>
              <a:defRPr sz="21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497320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19995" y="1537229"/>
            <a:ext cx="34564812" cy="6400800"/>
          </a:xfrm>
          <a:prstGeom prst="rect">
            <a:avLst/>
          </a:prstGeom>
        </p:spPr>
        <p:txBody>
          <a:bodyPr lIns="106674" tIns="53337" rIns="106674" bIns="53337"/>
          <a:lstStyle>
            <a:defPPr>
              <a:defRPr kern="1200" smtId="4294967295"/>
            </a:defPPr>
            <a:lvl1pPr>
              <a:defRPr/>
            </a:lvl1pPr>
          </a:lstStyle>
          <a:p>
            <a:r>
              <a:rPr lang="en-US"/>
              <a:t>Click to edit Master title style</a:t>
            </a:r>
          </a:p>
        </p:txBody>
      </p:sp>
      <p:sp>
        <p:nvSpPr>
          <p:cNvPr id="3" name="Text Placeholder 2"/>
          <p:cNvSpPr>
            <a:spLocks noGrp="1"/>
          </p:cNvSpPr>
          <p:nvPr>
            <p:ph type="body" idx="1"/>
          </p:nvPr>
        </p:nvSpPr>
        <p:spPr>
          <a:xfrm>
            <a:off x="1919994" y="8597374"/>
            <a:ext cx="16968788" cy="3581929"/>
          </a:xfrm>
          <a:prstGeom prst="rect">
            <a:avLst/>
          </a:prstGeom>
        </p:spPr>
        <p:txBody>
          <a:bodyPr lIns="106674" tIns="53337" rIns="106674" bIns="53337" anchor="b"/>
          <a:lstStyle>
            <a:defPPr>
              <a:defRPr kern="1200" smtId="4294967295"/>
            </a:defPPr>
            <a:lvl1pPr marL="0" indent="0">
              <a:buNone/>
              <a:defRPr sz="2100" b="1"/>
            </a:lvl1pPr>
            <a:lvl2pPr marL="400027" indent="0">
              <a:buNone/>
              <a:defRPr sz="1700" b="1"/>
            </a:lvl2pPr>
            <a:lvl3pPr marL="800054" indent="0">
              <a:buNone/>
              <a:defRPr sz="1600" b="1"/>
            </a:lvl3pPr>
            <a:lvl4pPr marL="1200081" indent="0">
              <a:buNone/>
              <a:defRPr sz="1400" b="1"/>
            </a:lvl4pPr>
            <a:lvl5pPr marL="1600109" indent="0">
              <a:buNone/>
              <a:defRPr sz="1400" b="1"/>
            </a:lvl5pPr>
            <a:lvl6pPr marL="2000136" indent="0">
              <a:buNone/>
              <a:defRPr sz="1400" b="1"/>
            </a:lvl6pPr>
            <a:lvl7pPr marL="2400163" indent="0">
              <a:buNone/>
              <a:defRPr sz="1400" b="1"/>
            </a:lvl7pPr>
            <a:lvl8pPr marL="2800190" indent="0">
              <a:buNone/>
              <a:defRPr sz="1400" b="1"/>
            </a:lvl8pPr>
            <a:lvl9pPr marL="3200217" indent="0">
              <a:buNone/>
              <a:defRPr sz="1400" b="1"/>
            </a:lvl9pPr>
          </a:lstStyle>
          <a:p>
            <a:pPr lvl="0"/>
            <a:r>
              <a:rPr lang="en-US"/>
              <a:t>Click to edit Master text styles</a:t>
            </a:r>
          </a:p>
        </p:txBody>
      </p:sp>
      <p:sp>
        <p:nvSpPr>
          <p:cNvPr id="4" name="Content Placeholder 3"/>
          <p:cNvSpPr>
            <a:spLocks noGrp="1"/>
          </p:cNvSpPr>
          <p:nvPr>
            <p:ph sz="half" idx="2"/>
          </p:nvPr>
        </p:nvSpPr>
        <p:spPr>
          <a:xfrm>
            <a:off x="1919994" y="12179301"/>
            <a:ext cx="16968788" cy="22126839"/>
          </a:xfrm>
          <a:prstGeom prst="rect">
            <a:avLst/>
          </a:prstGeom>
        </p:spPr>
        <p:txBody>
          <a:bodyPr lIns="106674" tIns="53337" rIns="106674" bIns="53337"/>
          <a:lstStyle>
            <a:defPPr>
              <a:defRPr kern="1200" smtId="4294967295"/>
            </a:defPPr>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8611" y="8597374"/>
            <a:ext cx="16976198" cy="3581929"/>
          </a:xfrm>
          <a:prstGeom prst="rect">
            <a:avLst/>
          </a:prstGeom>
        </p:spPr>
        <p:txBody>
          <a:bodyPr lIns="106674" tIns="53337" rIns="106674" bIns="53337" anchor="b"/>
          <a:lstStyle>
            <a:defPPr>
              <a:defRPr kern="1200" smtId="4294967295"/>
            </a:defPPr>
            <a:lvl1pPr marL="0" indent="0">
              <a:buNone/>
              <a:defRPr sz="2100" b="1"/>
            </a:lvl1pPr>
            <a:lvl2pPr marL="400027" indent="0">
              <a:buNone/>
              <a:defRPr sz="1700" b="1"/>
            </a:lvl2pPr>
            <a:lvl3pPr marL="800054" indent="0">
              <a:buNone/>
              <a:defRPr sz="1600" b="1"/>
            </a:lvl3pPr>
            <a:lvl4pPr marL="1200081" indent="0">
              <a:buNone/>
              <a:defRPr sz="1400" b="1"/>
            </a:lvl4pPr>
            <a:lvl5pPr marL="1600109" indent="0">
              <a:buNone/>
              <a:defRPr sz="1400" b="1"/>
            </a:lvl5pPr>
            <a:lvl6pPr marL="2000136" indent="0">
              <a:buNone/>
              <a:defRPr sz="1400" b="1"/>
            </a:lvl6pPr>
            <a:lvl7pPr marL="2400163" indent="0">
              <a:buNone/>
              <a:defRPr sz="1400" b="1"/>
            </a:lvl7pPr>
            <a:lvl8pPr marL="2800190" indent="0">
              <a:buNone/>
              <a:defRPr sz="1400" b="1"/>
            </a:lvl8pPr>
            <a:lvl9pPr marL="3200217" indent="0">
              <a:buNone/>
              <a:defRPr sz="1400" b="1"/>
            </a:lvl9pPr>
          </a:lstStyle>
          <a:p>
            <a:pPr lvl="0"/>
            <a:r>
              <a:rPr lang="en-US"/>
              <a:t>Click to edit Master text styles</a:t>
            </a:r>
          </a:p>
        </p:txBody>
      </p:sp>
      <p:sp>
        <p:nvSpPr>
          <p:cNvPr id="6" name="Content Placeholder 5"/>
          <p:cNvSpPr>
            <a:spLocks noGrp="1"/>
          </p:cNvSpPr>
          <p:nvPr>
            <p:ph sz="quarter" idx="4"/>
          </p:nvPr>
        </p:nvSpPr>
        <p:spPr>
          <a:xfrm>
            <a:off x="19508611" y="12179301"/>
            <a:ext cx="16976198" cy="22126839"/>
          </a:xfrm>
          <a:prstGeom prst="rect">
            <a:avLst/>
          </a:prstGeom>
        </p:spPr>
        <p:txBody>
          <a:bodyPr lIns="106674" tIns="53337" rIns="106674" bIns="53337"/>
          <a:lstStyle>
            <a:defPPr>
              <a:defRPr kern="1200" smtId="4294967295"/>
            </a:defPPr>
            <a:lvl1pPr>
              <a:defRPr sz="2100"/>
            </a:lvl1pPr>
            <a:lvl2pPr>
              <a:defRPr sz="17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2059614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9995" y="1537229"/>
            <a:ext cx="34564812" cy="6400800"/>
          </a:xfrm>
          <a:prstGeom prst="rect">
            <a:avLst/>
          </a:prstGeom>
        </p:spPr>
        <p:txBody>
          <a:bodyPr lIns="106674" tIns="53337" rIns="106674" bIns="53337"/>
          <a:lstStyle>
            <a:defPPr>
              <a:defRPr kern="1200" smtId="4294967295"/>
            </a:defPPr>
          </a:lstStyle>
          <a:p>
            <a:r>
              <a:rPr lang="en-US"/>
              <a:t>Click to edit Master title style</a:t>
            </a:r>
          </a:p>
        </p:txBody>
      </p:sp>
    </p:spTree>
    <p:extLst>
      <p:ext uri="{BB962C8B-B14F-4D97-AF65-F5344CB8AC3E}">
        <p14:creationId xmlns:p14="http://schemas.microsoft.com/office/powerpoint/2010/main" val="224570457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981060"/>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9994" y="1529821"/>
            <a:ext cx="12634913" cy="6506369"/>
          </a:xfrm>
          <a:prstGeom prst="rect">
            <a:avLst/>
          </a:prstGeom>
        </p:spPr>
        <p:txBody>
          <a:bodyPr lIns="106674" tIns="53337" rIns="106674" bIns="53337" anchor="b"/>
          <a:lstStyle>
            <a:defPPr>
              <a:defRPr kern="1200" smtId="4294967295"/>
            </a:defPPr>
            <a:lvl1pPr algn="l">
              <a:defRPr sz="1700" b="1"/>
            </a:lvl1pPr>
          </a:lstStyle>
          <a:p>
            <a:r>
              <a:rPr lang="en-US"/>
              <a:t>Click to edit Master title style</a:t>
            </a:r>
          </a:p>
        </p:txBody>
      </p:sp>
      <p:sp>
        <p:nvSpPr>
          <p:cNvPr id="3" name="Content Placeholder 2"/>
          <p:cNvSpPr>
            <a:spLocks noGrp="1"/>
          </p:cNvSpPr>
          <p:nvPr>
            <p:ph idx="1"/>
          </p:nvPr>
        </p:nvSpPr>
        <p:spPr>
          <a:xfrm>
            <a:off x="15015457" y="1529821"/>
            <a:ext cx="21469350" cy="32776319"/>
          </a:xfrm>
          <a:prstGeom prst="rect">
            <a:avLst/>
          </a:prstGeom>
        </p:spPr>
        <p:txBody>
          <a:bodyPr lIns="106674" tIns="53337" rIns="106674" bIns="53337"/>
          <a:lstStyle>
            <a:defPPr>
              <a:defRPr kern="1200" smtId="4294967295"/>
            </a:defPPr>
            <a:lvl1pPr>
              <a:defRPr sz="2800"/>
            </a:lvl1pPr>
            <a:lvl2pPr>
              <a:defRPr sz="2400"/>
            </a:lvl2pPr>
            <a:lvl3pPr>
              <a:defRPr sz="21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19994" y="8036190"/>
            <a:ext cx="12634913" cy="26269950"/>
          </a:xfrm>
          <a:prstGeom prst="rect">
            <a:avLst/>
          </a:prstGeom>
        </p:spPr>
        <p:txBody>
          <a:bodyPr lIns="106674" tIns="53337" rIns="106674" bIns="53337"/>
          <a:lstStyle>
            <a:defPPr>
              <a:defRPr kern="1200" smtId="4294967295"/>
            </a:defPPr>
            <a:lvl1pPr marL="0" indent="0">
              <a:buNone/>
              <a:defRPr sz="1200"/>
            </a:lvl1pPr>
            <a:lvl2pPr marL="400027" indent="0">
              <a:buNone/>
              <a:defRPr sz="1000"/>
            </a:lvl2pPr>
            <a:lvl3pPr marL="800054" indent="0">
              <a:buNone/>
              <a:defRPr sz="900"/>
            </a:lvl3pPr>
            <a:lvl4pPr marL="1200081" indent="0">
              <a:buNone/>
              <a:defRPr sz="800"/>
            </a:lvl4pPr>
            <a:lvl5pPr marL="1600109" indent="0">
              <a:buNone/>
              <a:defRPr sz="800"/>
            </a:lvl5pPr>
            <a:lvl6pPr marL="2000136" indent="0">
              <a:buNone/>
              <a:defRPr sz="800"/>
            </a:lvl6pPr>
            <a:lvl7pPr marL="2400163" indent="0">
              <a:buNone/>
              <a:defRPr sz="800"/>
            </a:lvl7pPr>
            <a:lvl8pPr marL="2800190" indent="0">
              <a:buNone/>
              <a:defRPr sz="800"/>
            </a:lvl8pPr>
            <a:lvl9pPr marL="3200217" indent="0">
              <a:buNone/>
              <a:defRPr sz="800"/>
            </a:lvl9pPr>
          </a:lstStyle>
          <a:p>
            <a:pPr lvl="0"/>
            <a:r>
              <a:rPr lang="en-US"/>
              <a:t>Click to edit Master text styles</a:t>
            </a:r>
          </a:p>
        </p:txBody>
      </p:sp>
    </p:spTree>
    <p:extLst>
      <p:ext uri="{BB962C8B-B14F-4D97-AF65-F5344CB8AC3E}">
        <p14:creationId xmlns:p14="http://schemas.microsoft.com/office/powerpoint/2010/main" val="411175467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8102" y="26882994"/>
            <a:ext cx="23042388" cy="3174471"/>
          </a:xfrm>
          <a:prstGeom prst="rect">
            <a:avLst/>
          </a:prstGeom>
        </p:spPr>
        <p:txBody>
          <a:bodyPr lIns="106674" tIns="53337" rIns="106674" bIns="53337" anchor="b"/>
          <a:lstStyle>
            <a:defPPr>
              <a:defRPr kern="1200" smtId="4294967295"/>
            </a:defPPr>
            <a:lvl1pPr algn="l">
              <a:defRPr sz="1700" b="1"/>
            </a:lvl1pPr>
          </a:lstStyle>
          <a:p>
            <a:r>
              <a:rPr lang="en-US"/>
              <a:t>Click to edit Master title style</a:t>
            </a:r>
          </a:p>
        </p:txBody>
      </p:sp>
      <p:sp>
        <p:nvSpPr>
          <p:cNvPr id="3" name="Picture Placeholder 2"/>
          <p:cNvSpPr>
            <a:spLocks noGrp="1"/>
          </p:cNvSpPr>
          <p:nvPr>
            <p:ph type="pic" idx="1"/>
          </p:nvPr>
        </p:nvSpPr>
        <p:spPr>
          <a:xfrm>
            <a:off x="7528102" y="3431912"/>
            <a:ext cx="23042388" cy="23041769"/>
          </a:xfrm>
          <a:prstGeom prst="rect">
            <a:avLst/>
          </a:prstGeom>
        </p:spPr>
        <p:txBody>
          <a:bodyPr lIns="106674" tIns="53337" rIns="106674" bIns="53337"/>
          <a:lstStyle>
            <a:defPPr>
              <a:defRPr kern="1200" smtId="4294967295"/>
            </a:defPPr>
            <a:lvl1pPr marL="0" indent="0">
              <a:buNone/>
              <a:defRPr sz="2800"/>
            </a:lvl1pPr>
            <a:lvl2pPr marL="400027" indent="0">
              <a:buNone/>
              <a:defRPr sz="2400"/>
            </a:lvl2pPr>
            <a:lvl3pPr marL="800054" indent="0">
              <a:buNone/>
              <a:defRPr sz="2100"/>
            </a:lvl3pPr>
            <a:lvl4pPr marL="1200081" indent="0">
              <a:buNone/>
              <a:defRPr sz="1700"/>
            </a:lvl4pPr>
            <a:lvl5pPr marL="1600109" indent="0">
              <a:buNone/>
              <a:defRPr sz="1700"/>
            </a:lvl5pPr>
            <a:lvl6pPr marL="2000136" indent="0">
              <a:buNone/>
              <a:defRPr sz="1700"/>
            </a:lvl6pPr>
            <a:lvl7pPr marL="2400163" indent="0">
              <a:buNone/>
              <a:defRPr sz="1700"/>
            </a:lvl7pPr>
            <a:lvl8pPr marL="2800190" indent="0">
              <a:buNone/>
              <a:defRPr sz="1700"/>
            </a:lvl8pPr>
            <a:lvl9pPr marL="3200217" indent="0">
              <a:buNone/>
              <a:defRPr sz="1700"/>
            </a:lvl9pPr>
          </a:lstStyle>
          <a:p>
            <a:pPr lvl="0"/>
            <a:endParaRPr lang="en-US" noProof="0"/>
          </a:p>
        </p:txBody>
      </p:sp>
      <p:sp>
        <p:nvSpPr>
          <p:cNvPr id="4" name="Text Placeholder 3"/>
          <p:cNvSpPr>
            <a:spLocks noGrp="1"/>
          </p:cNvSpPr>
          <p:nvPr>
            <p:ph type="body" sz="half" idx="2"/>
          </p:nvPr>
        </p:nvSpPr>
        <p:spPr>
          <a:xfrm>
            <a:off x="7528102" y="30057465"/>
            <a:ext cx="23042388" cy="4506118"/>
          </a:xfrm>
          <a:prstGeom prst="rect">
            <a:avLst/>
          </a:prstGeom>
        </p:spPr>
        <p:txBody>
          <a:bodyPr lIns="106674" tIns="53337" rIns="106674" bIns="53337"/>
          <a:lstStyle>
            <a:defPPr>
              <a:defRPr kern="1200" smtId="4294967295"/>
            </a:defPPr>
            <a:lvl1pPr marL="0" indent="0">
              <a:buNone/>
              <a:defRPr sz="1200"/>
            </a:lvl1pPr>
            <a:lvl2pPr marL="400027" indent="0">
              <a:buNone/>
              <a:defRPr sz="1000"/>
            </a:lvl2pPr>
            <a:lvl3pPr marL="800054" indent="0">
              <a:buNone/>
              <a:defRPr sz="900"/>
            </a:lvl3pPr>
            <a:lvl4pPr marL="1200081" indent="0">
              <a:buNone/>
              <a:defRPr sz="800"/>
            </a:lvl4pPr>
            <a:lvl5pPr marL="1600109" indent="0">
              <a:buNone/>
              <a:defRPr sz="800"/>
            </a:lvl5pPr>
            <a:lvl6pPr marL="2000136" indent="0">
              <a:buNone/>
              <a:defRPr sz="800"/>
            </a:lvl6pPr>
            <a:lvl7pPr marL="2400163" indent="0">
              <a:buNone/>
              <a:defRPr sz="800"/>
            </a:lvl7pPr>
            <a:lvl8pPr marL="2800190" indent="0">
              <a:buNone/>
              <a:defRPr sz="800"/>
            </a:lvl8pPr>
            <a:lvl9pPr marL="3200217" indent="0">
              <a:buNone/>
              <a:defRPr sz="800"/>
            </a:lvl9pPr>
          </a:lstStyle>
          <a:p>
            <a:pPr lvl="0"/>
            <a:r>
              <a:rPr lang="en-US"/>
              <a:t>Click to edit Master text styles</a:t>
            </a:r>
          </a:p>
        </p:txBody>
      </p:sp>
    </p:spTree>
    <p:extLst>
      <p:ext uri="{BB962C8B-B14F-4D97-AF65-F5344CB8AC3E}">
        <p14:creationId xmlns:p14="http://schemas.microsoft.com/office/powerpoint/2010/main" val="673959152"/>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New picture"/>
          <p:cNvPicPr/>
          <p:nvPr/>
        </p:nvPicPr>
        <p:blipFill>
          <a:blip r:embed="rId13"/>
          <a:stretch>
            <a:fillRect/>
          </a:stretch>
        </p:blipFill>
        <p:spPr>
          <a:xfrm rot="16200000">
            <a:off x="-13423900" y="19202400"/>
            <a:ext cx="16653933" cy="5096933"/>
          </a:xfrm>
          <a:prstGeom prst="rect">
            <a:avLst/>
          </a:prstGeom>
        </p:spPr>
      </p:pic>
      <p:pic>
        <p:nvPicPr>
          <p:cNvPr id="3" name="New picture"/>
          <p:cNvPicPr/>
          <p:nvPr/>
        </p:nvPicPr>
        <p:blipFill>
          <a:blip r:embed="rId13"/>
          <a:stretch>
            <a:fillRect/>
          </a:stretch>
        </p:blipFill>
        <p:spPr>
          <a:xfrm rot="5400000">
            <a:off x="35174767" y="19202400"/>
            <a:ext cx="16653933" cy="5096933"/>
          </a:xfrm>
          <a:prstGeom prst="rect">
            <a:avLst/>
          </a:prstGeom>
        </p:spPr>
      </p:pic>
      <p:pic>
        <p:nvPicPr>
          <p:cNvPr id="4" name="New picture"/>
          <p:cNvPicPr/>
          <p:nvPr/>
        </p:nvPicPr>
        <p:blipFill>
          <a:blip r:embed="rId14"/>
          <a:stretch>
            <a:fillRect/>
          </a:stretch>
        </p:blipFill>
        <p:spPr>
          <a:xfrm>
            <a:off x="1718734" y="38997467"/>
            <a:ext cx="34967333" cy="1807633"/>
          </a:xfrm>
          <a:prstGeom prst="rect">
            <a:avLst/>
          </a:prstGeom>
        </p:spPr>
      </p:pic>
      <p:sp>
        <p:nvSpPr>
          <p:cNvPr id="5" name="New shape"/>
          <p:cNvSpPr/>
          <p:nvPr/>
        </p:nvSpPr>
        <p:spPr>
          <a:xfrm>
            <a:off x="1718733" y="39664217"/>
            <a:ext cx="19202400" cy="148166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6674" tIns="53337" rIns="106674" bIns="53337" rtlCol="0" anchor="ctr"/>
          <a:lstStyle/>
          <a:p>
            <a:pPr algn="l"/>
            <a:r>
              <a:rPr sz="5700">
                <a:solidFill>
                  <a:srgbClr val="808080"/>
                </a:solidFill>
              </a:rPr>
              <a:t>Template ID: ponderingpeacock  Size: 36x36</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defPPr>
        <a:defRPr kern="1200" smtId="4294967295"/>
      </a:defPPr>
      <a:lvl1pPr algn="ctr" defTabSz="2690461" rtl="0" eaLnBrk="0" fontAlgn="base" hangingPunct="0">
        <a:spcBef>
          <a:spcPct val="0"/>
        </a:spcBef>
        <a:spcAft>
          <a:spcPct val="0"/>
        </a:spcAft>
        <a:defRPr sz="12900">
          <a:solidFill>
            <a:schemeClr val="tx2"/>
          </a:solidFill>
          <a:latin typeface="+mj-lt"/>
          <a:ea typeface="+mj-ea"/>
          <a:cs typeface="+mj-cs"/>
        </a:defRPr>
      </a:lvl1pPr>
      <a:lvl2pPr algn="ctr" defTabSz="2690461" rtl="0" eaLnBrk="0" fontAlgn="base" hangingPunct="0">
        <a:spcBef>
          <a:spcPct val="0"/>
        </a:spcBef>
        <a:spcAft>
          <a:spcPct val="0"/>
        </a:spcAft>
        <a:defRPr sz="12900">
          <a:solidFill>
            <a:schemeClr val="tx2"/>
          </a:solidFill>
          <a:latin typeface="Times New Roman" pitchFamily="18" charset="0"/>
        </a:defRPr>
      </a:lvl2pPr>
      <a:lvl3pPr algn="ctr" defTabSz="2690461" rtl="0" eaLnBrk="0" fontAlgn="base" hangingPunct="0">
        <a:spcBef>
          <a:spcPct val="0"/>
        </a:spcBef>
        <a:spcAft>
          <a:spcPct val="0"/>
        </a:spcAft>
        <a:defRPr sz="12900">
          <a:solidFill>
            <a:schemeClr val="tx2"/>
          </a:solidFill>
          <a:latin typeface="Times New Roman" pitchFamily="18" charset="0"/>
        </a:defRPr>
      </a:lvl3pPr>
      <a:lvl4pPr algn="ctr" defTabSz="2690461" rtl="0" eaLnBrk="0" fontAlgn="base" hangingPunct="0">
        <a:spcBef>
          <a:spcPct val="0"/>
        </a:spcBef>
        <a:spcAft>
          <a:spcPct val="0"/>
        </a:spcAft>
        <a:defRPr sz="12900">
          <a:solidFill>
            <a:schemeClr val="tx2"/>
          </a:solidFill>
          <a:latin typeface="Times New Roman" pitchFamily="18" charset="0"/>
        </a:defRPr>
      </a:lvl4pPr>
      <a:lvl5pPr algn="ctr" defTabSz="2690461" rtl="0" eaLnBrk="0" fontAlgn="base" hangingPunct="0">
        <a:spcBef>
          <a:spcPct val="0"/>
        </a:spcBef>
        <a:spcAft>
          <a:spcPct val="0"/>
        </a:spcAft>
        <a:defRPr sz="12900">
          <a:solidFill>
            <a:schemeClr val="tx2"/>
          </a:solidFill>
          <a:latin typeface="Times New Roman" pitchFamily="18" charset="0"/>
        </a:defRPr>
      </a:lvl5pPr>
      <a:lvl6pPr marL="400027" algn="ctr" defTabSz="2690461" rtl="0" eaLnBrk="0" fontAlgn="base" hangingPunct="0">
        <a:spcBef>
          <a:spcPct val="0"/>
        </a:spcBef>
        <a:spcAft>
          <a:spcPct val="0"/>
        </a:spcAft>
        <a:defRPr sz="12900">
          <a:solidFill>
            <a:schemeClr val="tx2"/>
          </a:solidFill>
          <a:latin typeface="Times New Roman" pitchFamily="18" charset="0"/>
        </a:defRPr>
      </a:lvl6pPr>
      <a:lvl7pPr marL="800054" algn="ctr" defTabSz="2690461" rtl="0" eaLnBrk="0" fontAlgn="base" hangingPunct="0">
        <a:spcBef>
          <a:spcPct val="0"/>
        </a:spcBef>
        <a:spcAft>
          <a:spcPct val="0"/>
        </a:spcAft>
        <a:defRPr sz="12900">
          <a:solidFill>
            <a:schemeClr val="tx2"/>
          </a:solidFill>
          <a:latin typeface="Times New Roman" pitchFamily="18" charset="0"/>
        </a:defRPr>
      </a:lvl7pPr>
      <a:lvl8pPr marL="1200081" algn="ctr" defTabSz="2690461" rtl="0" eaLnBrk="0" fontAlgn="base" hangingPunct="0">
        <a:spcBef>
          <a:spcPct val="0"/>
        </a:spcBef>
        <a:spcAft>
          <a:spcPct val="0"/>
        </a:spcAft>
        <a:defRPr sz="12900">
          <a:solidFill>
            <a:schemeClr val="tx2"/>
          </a:solidFill>
          <a:latin typeface="Times New Roman" pitchFamily="18" charset="0"/>
        </a:defRPr>
      </a:lvl8pPr>
      <a:lvl9pPr marL="1600109" algn="ctr" defTabSz="2690461" rtl="0" eaLnBrk="0" fontAlgn="base" hangingPunct="0">
        <a:spcBef>
          <a:spcPct val="0"/>
        </a:spcBef>
        <a:spcAft>
          <a:spcPct val="0"/>
        </a:spcAft>
        <a:defRPr sz="12900">
          <a:solidFill>
            <a:schemeClr val="tx2"/>
          </a:solidFill>
          <a:latin typeface="Times New Roman" pitchFamily="18" charset="0"/>
        </a:defRPr>
      </a:lvl9pPr>
    </p:titleStyle>
    <p:bodyStyle>
      <a:defPPr>
        <a:defRPr kern="1200" smtId="4294967295"/>
      </a:defPPr>
      <a:lvl1pPr marL="1007014" indent="-1007014" algn="l" defTabSz="2690461" rtl="0" eaLnBrk="0" fontAlgn="base" hangingPunct="0">
        <a:spcBef>
          <a:spcPct val="20000"/>
        </a:spcBef>
        <a:spcAft>
          <a:spcPct val="0"/>
        </a:spcAft>
        <a:buChar char="•"/>
        <a:defRPr sz="9400">
          <a:solidFill>
            <a:schemeClr val="tx1"/>
          </a:solidFill>
          <a:latin typeface="+mn-lt"/>
          <a:ea typeface="+mn-ea"/>
          <a:cs typeface="+mn-cs"/>
        </a:defRPr>
      </a:lvl1pPr>
      <a:lvl2pPr marL="2184871" indent="-840336" algn="l" defTabSz="2690461" rtl="0" eaLnBrk="0" fontAlgn="base" hangingPunct="0">
        <a:spcBef>
          <a:spcPct val="20000"/>
        </a:spcBef>
        <a:spcAft>
          <a:spcPct val="0"/>
        </a:spcAft>
        <a:buChar char="–"/>
        <a:defRPr sz="8300">
          <a:solidFill>
            <a:schemeClr val="tx1"/>
          </a:solidFill>
          <a:latin typeface="+mn-lt"/>
        </a:defRPr>
      </a:lvl2pPr>
      <a:lvl3pPr marL="3362729" indent="-672268" algn="l" defTabSz="2690461" rtl="0" eaLnBrk="0" fontAlgn="base" hangingPunct="0">
        <a:spcBef>
          <a:spcPct val="20000"/>
        </a:spcBef>
        <a:spcAft>
          <a:spcPct val="0"/>
        </a:spcAft>
        <a:buChar char="•"/>
        <a:defRPr sz="7100">
          <a:solidFill>
            <a:schemeClr val="tx1"/>
          </a:solidFill>
          <a:latin typeface="+mn-lt"/>
        </a:defRPr>
      </a:lvl3pPr>
      <a:lvl4pPr marL="4711431" indent="-676436" algn="l" defTabSz="2690461" rtl="0" eaLnBrk="0" fontAlgn="base" hangingPunct="0">
        <a:spcBef>
          <a:spcPct val="20000"/>
        </a:spcBef>
        <a:spcAft>
          <a:spcPct val="0"/>
        </a:spcAft>
        <a:buChar char="–"/>
        <a:defRPr sz="5700">
          <a:solidFill>
            <a:schemeClr val="tx1"/>
          </a:solidFill>
          <a:latin typeface="+mn-lt"/>
        </a:defRPr>
      </a:lvl4pPr>
      <a:lvl5pPr marL="6055966" indent="-672268" algn="l" defTabSz="2690461" rtl="0" eaLnBrk="0" fontAlgn="base" hangingPunct="0">
        <a:spcBef>
          <a:spcPct val="20000"/>
        </a:spcBef>
        <a:spcAft>
          <a:spcPct val="0"/>
        </a:spcAft>
        <a:buChar char="»"/>
        <a:defRPr sz="5700">
          <a:solidFill>
            <a:schemeClr val="tx1"/>
          </a:solidFill>
          <a:latin typeface="+mn-lt"/>
        </a:defRPr>
      </a:lvl5pPr>
      <a:lvl6pPr marL="6455994" indent="-672268" algn="l" defTabSz="2690461" rtl="0" eaLnBrk="0" fontAlgn="base" hangingPunct="0">
        <a:spcBef>
          <a:spcPct val="20000"/>
        </a:spcBef>
        <a:spcAft>
          <a:spcPct val="0"/>
        </a:spcAft>
        <a:buChar char="»"/>
        <a:defRPr sz="5700">
          <a:solidFill>
            <a:schemeClr val="tx1"/>
          </a:solidFill>
          <a:latin typeface="+mn-lt"/>
        </a:defRPr>
      </a:lvl6pPr>
      <a:lvl7pPr marL="6856021" indent="-672268" algn="l" defTabSz="2690461" rtl="0" eaLnBrk="0" fontAlgn="base" hangingPunct="0">
        <a:spcBef>
          <a:spcPct val="20000"/>
        </a:spcBef>
        <a:spcAft>
          <a:spcPct val="0"/>
        </a:spcAft>
        <a:buChar char="»"/>
        <a:defRPr sz="5700">
          <a:solidFill>
            <a:schemeClr val="tx1"/>
          </a:solidFill>
          <a:latin typeface="+mn-lt"/>
        </a:defRPr>
      </a:lvl7pPr>
      <a:lvl8pPr marL="7256048" indent="-672268" algn="l" defTabSz="2690461" rtl="0" eaLnBrk="0" fontAlgn="base" hangingPunct="0">
        <a:spcBef>
          <a:spcPct val="20000"/>
        </a:spcBef>
        <a:spcAft>
          <a:spcPct val="0"/>
        </a:spcAft>
        <a:buChar char="»"/>
        <a:defRPr sz="5700">
          <a:solidFill>
            <a:schemeClr val="tx1"/>
          </a:solidFill>
          <a:latin typeface="+mn-lt"/>
        </a:defRPr>
      </a:lvl8pPr>
      <a:lvl9pPr marL="7656075" indent="-672268" algn="l" defTabSz="2690461" rtl="0" eaLnBrk="0" fontAlgn="base" hangingPunct="0">
        <a:spcBef>
          <a:spcPct val="20000"/>
        </a:spcBef>
        <a:spcAft>
          <a:spcPct val="0"/>
        </a:spcAft>
        <a:buChar char="»"/>
        <a:defRPr sz="5700">
          <a:solidFill>
            <a:schemeClr val="tx1"/>
          </a:solidFill>
          <a:latin typeface="+mn-lt"/>
        </a:defRPr>
      </a:lvl9pPr>
    </p:bodyStyle>
    <p:otherStyle>
      <a:defPPr>
        <a:defRPr lang="en-US"/>
      </a:defPPr>
      <a:lvl1pPr marL="0" algn="l" defTabSz="800054" rtl="0" eaLnBrk="1" latinLnBrk="0" hangingPunct="1">
        <a:defRPr sz="1600" kern="1200">
          <a:solidFill>
            <a:schemeClr val="tx1"/>
          </a:solidFill>
          <a:latin typeface="+mn-lt"/>
          <a:ea typeface="+mn-ea"/>
          <a:cs typeface="+mn-cs"/>
        </a:defRPr>
      </a:lvl1pPr>
      <a:lvl2pPr marL="400027" algn="l" defTabSz="800054" rtl="0" eaLnBrk="1" latinLnBrk="0" hangingPunct="1">
        <a:defRPr sz="1600" kern="1200">
          <a:solidFill>
            <a:schemeClr val="tx1"/>
          </a:solidFill>
          <a:latin typeface="+mn-lt"/>
          <a:ea typeface="+mn-ea"/>
          <a:cs typeface="+mn-cs"/>
        </a:defRPr>
      </a:lvl2pPr>
      <a:lvl3pPr marL="800054" algn="l" defTabSz="800054" rtl="0" eaLnBrk="1" latinLnBrk="0" hangingPunct="1">
        <a:defRPr sz="1600" kern="1200">
          <a:solidFill>
            <a:schemeClr val="tx1"/>
          </a:solidFill>
          <a:latin typeface="+mn-lt"/>
          <a:ea typeface="+mn-ea"/>
          <a:cs typeface="+mn-cs"/>
        </a:defRPr>
      </a:lvl3pPr>
      <a:lvl4pPr marL="1200081" algn="l" defTabSz="800054" rtl="0" eaLnBrk="1" latinLnBrk="0" hangingPunct="1">
        <a:defRPr sz="1600" kern="1200">
          <a:solidFill>
            <a:schemeClr val="tx1"/>
          </a:solidFill>
          <a:latin typeface="+mn-lt"/>
          <a:ea typeface="+mn-ea"/>
          <a:cs typeface="+mn-cs"/>
        </a:defRPr>
      </a:lvl4pPr>
      <a:lvl5pPr marL="1600109" algn="l" defTabSz="800054" rtl="0" eaLnBrk="1" latinLnBrk="0" hangingPunct="1">
        <a:defRPr sz="1600" kern="1200">
          <a:solidFill>
            <a:schemeClr val="tx1"/>
          </a:solidFill>
          <a:latin typeface="+mn-lt"/>
          <a:ea typeface="+mn-ea"/>
          <a:cs typeface="+mn-cs"/>
        </a:defRPr>
      </a:lvl5pPr>
      <a:lvl6pPr marL="2000136" algn="l" defTabSz="800054" rtl="0" eaLnBrk="1" latinLnBrk="0" hangingPunct="1">
        <a:defRPr sz="1600" kern="1200">
          <a:solidFill>
            <a:schemeClr val="tx1"/>
          </a:solidFill>
          <a:latin typeface="+mn-lt"/>
          <a:ea typeface="+mn-ea"/>
          <a:cs typeface="+mn-cs"/>
        </a:defRPr>
      </a:lvl6pPr>
      <a:lvl7pPr marL="2400163" algn="l" defTabSz="800054" rtl="0" eaLnBrk="1" latinLnBrk="0" hangingPunct="1">
        <a:defRPr sz="1600" kern="1200">
          <a:solidFill>
            <a:schemeClr val="tx1"/>
          </a:solidFill>
          <a:latin typeface="+mn-lt"/>
          <a:ea typeface="+mn-ea"/>
          <a:cs typeface="+mn-cs"/>
        </a:defRPr>
      </a:lvl7pPr>
      <a:lvl8pPr marL="2800190" algn="l" defTabSz="800054" rtl="0" eaLnBrk="1" latinLnBrk="0" hangingPunct="1">
        <a:defRPr sz="1600" kern="1200">
          <a:solidFill>
            <a:schemeClr val="tx1"/>
          </a:solidFill>
          <a:latin typeface="+mn-lt"/>
          <a:ea typeface="+mn-ea"/>
          <a:cs typeface="+mn-cs"/>
        </a:defRPr>
      </a:lvl8pPr>
      <a:lvl9pPr marL="3200217" algn="l" defTabSz="800054"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shadeToTitle="1">
        <a:solidFill>
          <a:srgbClr val="2D3C50"/>
        </a:solidFill>
        <a:effectLst/>
      </p:bgPr>
    </p:bg>
    <p:spTree>
      <p:nvGrpSpPr>
        <p:cNvPr id="1" name=""/>
        <p:cNvGrpSpPr/>
        <p:nvPr/>
      </p:nvGrpSpPr>
      <p:grpSpPr>
        <a:xfrm>
          <a:off x="0" y="0"/>
          <a:ext cx="0" cy="0"/>
          <a:chOff x="0" y="0"/>
          <a:chExt cx="0" cy="0"/>
        </a:xfrm>
      </p:grpSpPr>
      <p:sp>
        <p:nvSpPr>
          <p:cNvPr id="28" name="Text Box 241"/>
          <p:cNvSpPr txBox="1">
            <a:spLocks noChangeArrowheads="1"/>
          </p:cNvSpPr>
          <p:nvPr/>
        </p:nvSpPr>
        <p:spPr bwMode="auto">
          <a:xfrm>
            <a:off x="600075" y="663805"/>
            <a:ext cx="37204650" cy="5320545"/>
          </a:xfrm>
          <a:prstGeom prst="snip2DiagRect">
            <a:avLst/>
          </a:prstGeom>
          <a:solidFill>
            <a:srgbClr val="E64B3C"/>
          </a:solidFill>
          <a:ln w="25400">
            <a:noFill/>
            <a:miter lim="800000"/>
          </a:ln>
        </p:spPr>
        <p:txBody>
          <a:bodyPr lIns="53521" tIns="26759" rIns="53521" bIns="26759" anchor="ctr"/>
          <a:lstStyle>
            <a:defPPr>
              <a:defRPr kern="1200" smtId="4294967295"/>
            </a:defPPr>
            <a:lvl1pPr defTabSz="612775">
              <a:defRPr sz="2400">
                <a:solidFill>
                  <a:schemeClr val="tx1"/>
                </a:solidFill>
                <a:latin typeface="Times New Roman" pitchFamily="18" charset="0"/>
              </a:defRPr>
            </a:lvl1pPr>
            <a:lvl2pPr marL="742950" indent="-285750" defTabSz="612775">
              <a:defRPr sz="2400">
                <a:solidFill>
                  <a:schemeClr val="tx1"/>
                </a:solidFill>
                <a:latin typeface="Times New Roman" pitchFamily="18" charset="0"/>
              </a:defRPr>
            </a:lvl2pPr>
            <a:lvl3pPr marL="1143000" indent="-228600" defTabSz="612775">
              <a:defRPr sz="2400">
                <a:solidFill>
                  <a:schemeClr val="tx1"/>
                </a:solidFill>
                <a:latin typeface="Times New Roman" pitchFamily="18" charset="0"/>
              </a:defRPr>
            </a:lvl3pPr>
            <a:lvl4pPr marL="1600200" indent="-228600" defTabSz="612775">
              <a:defRPr sz="2400">
                <a:solidFill>
                  <a:schemeClr val="tx1"/>
                </a:solidFill>
                <a:latin typeface="Times New Roman" pitchFamily="18" charset="0"/>
              </a:defRPr>
            </a:lvl4pPr>
            <a:lvl5pPr marL="2057400" indent="-228600" defTabSz="612775">
              <a:defRPr sz="2400">
                <a:solidFill>
                  <a:schemeClr val="tx1"/>
                </a:solidFill>
                <a:latin typeface="Times New Roman" pitchFamily="18" charset="0"/>
              </a:defRPr>
            </a:lvl5pPr>
            <a:lvl6pPr marL="2514600" indent="-228600" defTabSz="612775" eaLnBrk="0" fontAlgn="base" hangingPunct="0">
              <a:spcBef>
                <a:spcPct val="0"/>
              </a:spcBef>
              <a:spcAft>
                <a:spcPct val="0"/>
              </a:spcAft>
              <a:defRPr sz="2400">
                <a:solidFill>
                  <a:schemeClr val="tx1"/>
                </a:solidFill>
                <a:latin typeface="Times New Roman" pitchFamily="18" charset="0"/>
              </a:defRPr>
            </a:lvl6pPr>
            <a:lvl7pPr marL="2971800" indent="-228600" defTabSz="612775" eaLnBrk="0" fontAlgn="base" hangingPunct="0">
              <a:spcBef>
                <a:spcPct val="0"/>
              </a:spcBef>
              <a:spcAft>
                <a:spcPct val="0"/>
              </a:spcAft>
              <a:defRPr sz="2400">
                <a:solidFill>
                  <a:schemeClr val="tx1"/>
                </a:solidFill>
                <a:latin typeface="Times New Roman" pitchFamily="18" charset="0"/>
              </a:defRPr>
            </a:lvl7pPr>
            <a:lvl8pPr marL="3429000" indent="-228600" defTabSz="612775" eaLnBrk="0" fontAlgn="base" hangingPunct="0">
              <a:spcBef>
                <a:spcPct val="0"/>
              </a:spcBef>
              <a:spcAft>
                <a:spcPct val="0"/>
              </a:spcAft>
              <a:defRPr sz="2400">
                <a:solidFill>
                  <a:schemeClr val="tx1"/>
                </a:solidFill>
                <a:latin typeface="Times New Roman" pitchFamily="18" charset="0"/>
              </a:defRPr>
            </a:lvl8pPr>
            <a:lvl9pPr marL="3886200" indent="-228600" defTabSz="612775" eaLnBrk="0" fontAlgn="base" hangingPunct="0">
              <a:spcBef>
                <a:spcPct val="0"/>
              </a:spcBef>
              <a:spcAft>
                <a:spcPct val="0"/>
              </a:spcAft>
              <a:defRPr sz="2400">
                <a:solidFill>
                  <a:schemeClr val="tx1"/>
                </a:solidFill>
                <a:latin typeface="Times New Roman" pitchFamily="18" charset="0"/>
              </a:defRPr>
            </a:lvl9pPr>
          </a:lstStyle>
          <a:p>
            <a:pPr algn="ctr"/>
            <a:endParaRPr lang="en-US" altLang="zh-CN" sz="3700" b="1" i="1" u="sng">
              <a:solidFill>
                <a:schemeClr val="bg1"/>
              </a:solidFill>
              <a:latin typeface="Arial"/>
              <a:ea typeface="SimSun" pitchFamily="2" charset="-122"/>
            </a:endParaRPr>
          </a:p>
        </p:txBody>
      </p:sp>
      <p:sp>
        <p:nvSpPr>
          <p:cNvPr id="70" name="Text Placeholder 5">
            <a:extLst>
              <a:ext uri="{FF2B5EF4-FFF2-40B4-BE49-F238E27FC236}">
                <a16:creationId xmlns:a16="http://schemas.microsoft.com/office/drawing/2014/main" id="{425621FB-070F-446E-BA36-4A66EBF8DEF2}"/>
              </a:ext>
            </a:extLst>
          </p:cNvPr>
          <p:cNvSpPr txBox="1"/>
          <p:nvPr/>
        </p:nvSpPr>
        <p:spPr>
          <a:xfrm>
            <a:off x="3200400" y="1070824"/>
            <a:ext cx="32004000" cy="2570260"/>
          </a:xfrm>
          <a:prstGeom prst="rect">
            <a:avLst/>
          </a:prstGeom>
        </p:spPr>
        <p:txBody>
          <a:bodyPr lIns="0" tIns="0" rIns="0" bIns="0">
            <a:noAutofit/>
          </a:bodyPr>
          <a:lstStyle>
            <a:defPPr>
              <a:defRPr kern="1200" smtId="4294967295"/>
            </a:defPPr>
            <a:lvl1pPr marL="0" marR="0" indent="0" algn="l" defTabSz="3783013" rtl="0" eaLnBrk="1" fontAlgn="auto" latinLnBrk="0" hangingPunct="1">
              <a:lnSpc>
                <a:spcPct val="100000"/>
              </a:lnSpc>
              <a:spcBef>
                <a:spcPts val="600"/>
              </a:spcBef>
              <a:spcAft>
                <a:spcPct val="0"/>
              </a:spcAft>
              <a:buClrTx/>
              <a:buSzTx/>
              <a:buFontTx/>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defTabSz="3290763">
              <a:spcBef>
                <a:spcPct val="20000"/>
              </a:spcBef>
              <a:defRPr/>
            </a:pPr>
            <a:r>
              <a:rPr lang="en-US" sz="7500" b="1" dirty="0">
                <a:solidFill>
                  <a:schemeClr val="bg1"/>
                </a:solidFill>
                <a:effectLst/>
                <a:latin typeface="Quattrocento" panose="02020802030000000404" pitchFamily="18" charset="0"/>
              </a:rPr>
              <a:t>Fake Tweets: Using Twitter API and Natural Language Processing (NLP) to Analyze Twitter Users</a:t>
            </a:r>
          </a:p>
        </p:txBody>
      </p:sp>
      <p:sp>
        <p:nvSpPr>
          <p:cNvPr id="71" name="Text Placeholder 5">
            <a:extLst>
              <a:ext uri="{FF2B5EF4-FFF2-40B4-BE49-F238E27FC236}">
                <a16:creationId xmlns:a16="http://schemas.microsoft.com/office/drawing/2014/main" id="{3A3E55C8-5130-4258-80B1-064CE3FDB621}"/>
              </a:ext>
            </a:extLst>
          </p:cNvPr>
          <p:cNvSpPr txBox="1"/>
          <p:nvPr/>
        </p:nvSpPr>
        <p:spPr>
          <a:xfrm>
            <a:off x="3200400" y="3872163"/>
            <a:ext cx="32004000" cy="1658916"/>
          </a:xfrm>
          <a:prstGeom prst="rect">
            <a:avLst/>
          </a:prstGeom>
        </p:spPr>
        <p:txBody>
          <a:bodyPr lIns="0" tIns="0" rIns="0" bIns="0">
            <a:spAutoFit/>
          </a:bodyPr>
          <a:lstStyle>
            <a:defPPr>
              <a:defRPr kern="1200" smtId="4294967295"/>
            </a:defPPr>
            <a:lvl1pPr marL="0" marR="0" indent="0" algn="l" defTabSz="3761086" rtl="0" eaLnBrk="1" fontAlgn="auto" latinLnBrk="0" hangingPunct="1">
              <a:lnSpc>
                <a:spcPct val="100000"/>
              </a:lnSpc>
              <a:spcBef>
                <a:spcPct val="20000"/>
              </a:spcBef>
              <a:spcAft>
                <a:spcPct val="0"/>
              </a:spcAft>
              <a:buClrTx/>
              <a:buSzTx/>
              <a:buFont typeface="Arial" pitchFamily="34" charset="0"/>
              <a:buNone/>
              <a:defRPr sz="6000" kern="1200" baseline="0">
                <a:solidFill>
                  <a:schemeClr val="tx2"/>
                </a:solidFill>
                <a:latin typeface="Franklin Gothic Heavy" pitchFamily="34" charset="0"/>
                <a:ea typeface="+mn-ea"/>
                <a:cs typeface="+mn-cs"/>
              </a:defRPr>
            </a:lvl1pPr>
            <a:lvl2pPr marL="1880543" indent="0" algn="l" defTabSz="3761086" rtl="0" eaLnBrk="1" latinLnBrk="0" hangingPunct="1">
              <a:spcBef>
                <a:spcPct val="20000"/>
              </a:spcBef>
              <a:buFontTx/>
              <a:buNone/>
              <a:defRPr sz="11500" kern="1200">
                <a:solidFill>
                  <a:schemeClr val="tx1"/>
                </a:solidFill>
                <a:latin typeface="+mn-lt"/>
                <a:ea typeface="+mn-ea"/>
                <a:cs typeface="+mn-cs"/>
              </a:defRPr>
            </a:lvl2pPr>
            <a:lvl3pPr marL="3761086" indent="0" algn="l" defTabSz="3761086" rtl="0" eaLnBrk="1" latinLnBrk="0" hangingPunct="1">
              <a:spcBef>
                <a:spcPct val="20000"/>
              </a:spcBef>
              <a:buFontTx/>
              <a:buNone/>
              <a:defRPr sz="9900" kern="1200">
                <a:solidFill>
                  <a:schemeClr val="tx1"/>
                </a:solidFill>
                <a:latin typeface="+mn-lt"/>
                <a:ea typeface="+mn-ea"/>
                <a:cs typeface="+mn-cs"/>
              </a:defRPr>
            </a:lvl3pPr>
            <a:lvl4pPr marL="5641629" indent="0" algn="l" defTabSz="3761086" rtl="0" eaLnBrk="1" latinLnBrk="0" hangingPunct="1">
              <a:spcBef>
                <a:spcPct val="20000"/>
              </a:spcBef>
              <a:buFontTx/>
              <a:buNone/>
              <a:defRPr sz="8200" kern="1200">
                <a:solidFill>
                  <a:schemeClr val="tx1"/>
                </a:solidFill>
                <a:latin typeface="+mn-lt"/>
                <a:ea typeface="+mn-ea"/>
                <a:cs typeface="+mn-cs"/>
              </a:defRPr>
            </a:lvl4pPr>
            <a:lvl5pPr marL="7522172" indent="0" algn="l" defTabSz="3761086" rtl="0" eaLnBrk="1" latinLnBrk="0" hangingPunct="1">
              <a:spcBef>
                <a:spcPct val="20000"/>
              </a:spcBef>
              <a:buFontTx/>
              <a:buNone/>
              <a:defRPr sz="8200" kern="1200">
                <a:solidFill>
                  <a:schemeClr val="tx1"/>
                </a:solidFill>
                <a:latin typeface="+mn-lt"/>
                <a:ea typeface="+mn-ea"/>
                <a:cs typeface="+mn-cs"/>
              </a:defRPr>
            </a:lvl5pPr>
            <a:lvl6pPr marL="10342988"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6pPr>
            <a:lvl7pPr marL="12223531"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7pPr>
            <a:lvl8pPr marL="14104074"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8pPr>
            <a:lvl9pPr marL="15984617" indent="-940272" algn="l" defTabSz="3761086" rtl="0" eaLnBrk="1" latinLnBrk="0" hangingPunct="1">
              <a:spcBef>
                <a:spcPct val="20000"/>
              </a:spcBef>
              <a:buFont typeface="Arial" pitchFamily="34" charset="0"/>
              <a:buChar char="•"/>
              <a:defRPr sz="8200" kern="1200">
                <a:solidFill>
                  <a:schemeClr val="tx1"/>
                </a:solidFill>
                <a:latin typeface="+mn-lt"/>
                <a:ea typeface="+mn-ea"/>
                <a:cs typeface="+mn-cs"/>
              </a:defRPr>
            </a:lvl9pPr>
          </a:lstStyle>
          <a:p>
            <a:pPr algn="ctr">
              <a:defRPr/>
            </a:pPr>
            <a:r>
              <a:rPr lang="en-US" sz="4900" dirty="0">
                <a:solidFill>
                  <a:schemeClr val="bg1"/>
                </a:solidFill>
                <a:effectLst/>
                <a:latin typeface="Quattrocento" panose="02020802030000000404" pitchFamily="18" charset="0"/>
                <a:cs typeface="Arial" panose="020B0604020202020204" pitchFamily="34" charset="0"/>
              </a:rPr>
              <a:t>Ceylan Can</a:t>
            </a:r>
          </a:p>
          <a:p>
            <a:pPr algn="ctr">
              <a:defRPr/>
            </a:pPr>
            <a:r>
              <a:rPr lang="en-US" sz="4900" dirty="0">
                <a:solidFill>
                  <a:schemeClr val="bg1"/>
                </a:solidFill>
                <a:effectLst/>
                <a:latin typeface="Quattrocento" panose="02020802030000000404" pitchFamily="18" charset="0"/>
                <a:cs typeface="Arial" panose="020B0604020202020204" pitchFamily="34" charset="0"/>
              </a:rPr>
              <a:t>IPHS 200 </a:t>
            </a:r>
            <a:r>
              <a:rPr lang="mr-IN" sz="4900" dirty="0">
                <a:solidFill>
                  <a:schemeClr val="bg1"/>
                </a:solidFill>
                <a:effectLst/>
                <a:latin typeface="Quattrocento" panose="02020802030000000404" pitchFamily="18" charset="0"/>
                <a:cs typeface="Arial" panose="020B0604020202020204" pitchFamily="34" charset="0"/>
              </a:rPr>
              <a:t>–</a:t>
            </a:r>
            <a:r>
              <a:rPr lang="en-US" sz="4900" dirty="0">
                <a:solidFill>
                  <a:schemeClr val="bg1"/>
                </a:solidFill>
                <a:effectLst/>
                <a:latin typeface="Quattrocento" panose="02020802030000000404" pitchFamily="18" charset="0"/>
                <a:cs typeface="Arial" panose="020B0604020202020204" pitchFamily="34" charset="0"/>
              </a:rPr>
              <a:t> Programming Humanity</a:t>
            </a:r>
          </a:p>
        </p:txBody>
      </p:sp>
      <p:sp>
        <p:nvSpPr>
          <p:cNvPr id="75" name="Rectangle 74">
            <a:extLst>
              <a:ext uri="{FF2B5EF4-FFF2-40B4-BE49-F238E27FC236}">
                <a16:creationId xmlns:a16="http://schemas.microsoft.com/office/drawing/2014/main" id="{C24D4BC5-5256-4C2E-B3FB-87EA69B63AF3}"/>
              </a:ext>
            </a:extLst>
          </p:cNvPr>
          <p:cNvSpPr/>
          <p:nvPr/>
        </p:nvSpPr>
        <p:spPr>
          <a:xfrm>
            <a:off x="577923" y="7301340"/>
            <a:ext cx="11805760" cy="1624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74" tIns="53337" rIns="106674" bIns="53337" rtlCol="0" anchor="ctr"/>
          <a:lstStyle>
            <a:defPPr>
              <a:defRPr kern="1200" smtId="4294967295"/>
            </a:defPPr>
          </a:lstStyle>
          <a:p>
            <a:pPr algn="ctr"/>
            <a:endParaRPr lang="en-US" sz="8400">
              <a:latin typeface="+mj-lt"/>
            </a:endParaRPr>
          </a:p>
        </p:txBody>
      </p:sp>
      <p:sp>
        <p:nvSpPr>
          <p:cNvPr id="73" name="TextBox 19">
            <a:extLst>
              <a:ext uri="{FF2B5EF4-FFF2-40B4-BE49-F238E27FC236}">
                <a16:creationId xmlns:a16="http://schemas.microsoft.com/office/drawing/2014/main" id="{D5A32123-7974-4A0F-B8DF-6C82FB22F596}"/>
              </a:ext>
            </a:extLst>
          </p:cNvPr>
          <p:cNvSpPr txBox="1">
            <a:spLocks noChangeArrowheads="1"/>
          </p:cNvSpPr>
          <p:nvPr/>
        </p:nvSpPr>
        <p:spPr bwMode="auto">
          <a:xfrm>
            <a:off x="848009" y="7885882"/>
            <a:ext cx="11265585" cy="15729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79987" tIns="39993" rIns="79987" bIns="39993">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700" dirty="0">
                <a:effectLst/>
                <a:cs typeface="Arial"/>
              </a:rPr>
              <a:t>	Politicians are constantly under the scrutiny of the public. Politicians are constantly being judged, evaluated, and occasionally mocked my the public. Social media platforms, such as Twitter, have allowed public figures (e.g. politicians) to connect </a:t>
            </a:r>
            <a:r>
              <a:rPr lang="en-US" sz="3700" i="1" dirty="0">
                <a:effectLst/>
                <a:cs typeface="Arial"/>
              </a:rPr>
              <a:t> </a:t>
            </a:r>
            <a:r>
              <a:rPr lang="en-US" sz="3700" dirty="0">
                <a:effectLst/>
                <a:cs typeface="Arial"/>
              </a:rPr>
              <a:t> and interact with the public. There even exist  accounts that are created for the sole purpose of mocking either a politician, celebrity, etc., which are called “parody accounts”. </a:t>
            </a:r>
          </a:p>
          <a:p>
            <a:pPr algn="just">
              <a:lnSpc>
                <a:spcPct val="110000"/>
              </a:lnSpc>
            </a:pPr>
            <a:r>
              <a:rPr lang="en-US" sz="3700" dirty="0">
                <a:effectLst/>
                <a:cs typeface="Arial"/>
              </a:rPr>
              <a:t>	I decided to investigate the similarities (or differences) between a parody account of a particular user and the real account of that user. Additionally, I was curious to see if the parody account based the content on  current political events, or if the content was simply mocking the other. I chose to use Twitter as my platform because this social media site is well-suited for textual analysis, since the majority of the content is text, and it is a popular medium that public figures use to communicate with the world. I thought there was no better candidate than President Donald Trump to perform this analysis, as he is quite an active Twitter user. I compared Donald Trump’s Tweets with that of a Donald Trump Parody account to find the probability that a given Tweet would come from  either user. </a:t>
            </a:r>
          </a:p>
        </p:txBody>
      </p:sp>
      <p:sp>
        <p:nvSpPr>
          <p:cNvPr id="74" name="Rectangle 10">
            <a:extLst>
              <a:ext uri="{FF2B5EF4-FFF2-40B4-BE49-F238E27FC236}">
                <a16:creationId xmlns:a16="http://schemas.microsoft.com/office/drawing/2014/main" id="{4EDA12B6-07B5-44F9-8F8B-E1BE66469DB6}"/>
              </a:ext>
            </a:extLst>
          </p:cNvPr>
          <p:cNvSpPr>
            <a:spLocks noChangeArrowheads="1"/>
          </p:cNvSpPr>
          <p:nvPr/>
        </p:nvSpPr>
        <p:spPr bwMode="auto">
          <a:xfrm>
            <a:off x="577923" y="6667500"/>
            <a:ext cx="11805760" cy="1066800"/>
          </a:xfrm>
          <a:prstGeom prst="snipRoundRect">
            <a:avLst>
              <a:gd name="adj1" fmla="val 0"/>
              <a:gd name="adj2" fmla="val 50000"/>
            </a:avLst>
          </a:prstGeom>
          <a:solidFill>
            <a:srgbClr val="3684A0"/>
          </a:solidFill>
          <a:ln w="12700">
            <a:noFill/>
            <a:miter lim="800000"/>
          </a:ln>
        </p:spPr>
        <p:txBody>
          <a:bodyPr wrap="none" lIns="240016" tIns="64004" rIns="240016" bIns="59989" anchor="ctr" anchorCtr="0"/>
          <a:lstStyle>
            <a:defPPr>
              <a:defRPr kern="1200" smtId="4294967295"/>
            </a:defPPr>
          </a:lstStyle>
          <a:p>
            <a:pPr defTabSz="4114529">
              <a:defRPr/>
            </a:pPr>
            <a:r>
              <a:rPr lang="en-US" sz="4200" b="1" dirty="0">
                <a:solidFill>
                  <a:schemeClr val="bg1"/>
                </a:solidFill>
                <a:effectLst/>
                <a:latin typeface="Quattrocento" panose="02020802030000000404" pitchFamily="18" charset="0"/>
              </a:rPr>
              <a:t>Introduction</a:t>
            </a:r>
          </a:p>
        </p:txBody>
      </p:sp>
      <p:sp>
        <p:nvSpPr>
          <p:cNvPr id="79" name="Rectangle 78">
            <a:extLst>
              <a:ext uri="{FF2B5EF4-FFF2-40B4-BE49-F238E27FC236}">
                <a16:creationId xmlns:a16="http://schemas.microsoft.com/office/drawing/2014/main" id="{0F831EE1-8866-4A3E-8CAB-8624A11FF145}"/>
              </a:ext>
            </a:extLst>
          </p:cNvPr>
          <p:cNvSpPr/>
          <p:nvPr/>
        </p:nvSpPr>
        <p:spPr>
          <a:xfrm>
            <a:off x="13287003" y="7309942"/>
            <a:ext cx="11805760" cy="18445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74" tIns="53337" rIns="106674" bIns="53337" rtlCol="0" anchor="ctr"/>
          <a:lstStyle>
            <a:defPPr>
              <a:defRPr kern="1200" smtId="4294967295"/>
            </a:defPPr>
          </a:lstStyle>
          <a:p>
            <a:pPr algn="ctr"/>
            <a:endParaRPr lang="en-US" sz="8400">
              <a:latin typeface="+mj-lt"/>
            </a:endParaRPr>
          </a:p>
        </p:txBody>
      </p:sp>
      <p:sp>
        <p:nvSpPr>
          <p:cNvPr id="80" name="TextBox 19">
            <a:extLst>
              <a:ext uri="{FF2B5EF4-FFF2-40B4-BE49-F238E27FC236}">
                <a16:creationId xmlns:a16="http://schemas.microsoft.com/office/drawing/2014/main" id="{45A199C6-0BDE-461E-8044-A335463A4944}"/>
              </a:ext>
            </a:extLst>
          </p:cNvPr>
          <p:cNvSpPr txBox="1">
            <a:spLocks noChangeArrowheads="1"/>
          </p:cNvSpPr>
          <p:nvPr/>
        </p:nvSpPr>
        <p:spPr bwMode="auto">
          <a:xfrm>
            <a:off x="13557089" y="7885882"/>
            <a:ext cx="11265585" cy="179482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79987" tIns="39993" rIns="79987" bIns="39993">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200" dirty="0">
                <a:effectLst/>
                <a:cs typeface="Arial"/>
              </a:rPr>
              <a:t>	After searching the Internet for an algorithm that could perform the task I desired, I came across a </a:t>
            </a:r>
            <a:r>
              <a:rPr lang="en-US" sz="3200" dirty="0" err="1">
                <a:effectLst/>
                <a:cs typeface="Arial"/>
              </a:rPr>
              <a:t>GitHub</a:t>
            </a:r>
            <a:r>
              <a:rPr lang="en-US" sz="3200" dirty="0">
                <a:effectLst/>
                <a:cs typeface="Arial"/>
              </a:rPr>
              <a:t> that had exactly that. The credit for this code goes to Eugene Aiken; I simply altered a few of the parameters, and fed the algorithm with the Twitter users I wished to conduct this analysis. The program was written in Python; therefore, this was the language used for the project. Additionally, Python has various packages/libraries that are well-suited for NLP. </a:t>
            </a:r>
          </a:p>
          <a:p>
            <a:pPr algn="just">
              <a:lnSpc>
                <a:spcPct val="110000"/>
              </a:lnSpc>
            </a:pPr>
            <a:r>
              <a:rPr lang="en-US" sz="3200" dirty="0">
                <a:effectLst/>
                <a:cs typeface="Arial"/>
              </a:rPr>
              <a:t>	I first created a Twitter developer account, which allowed me to use the Twitter API in order to gather the data from the users. The code uses a function called “</a:t>
            </a:r>
            <a:r>
              <a:rPr lang="en-US" sz="3200" dirty="0" err="1">
                <a:effectLst/>
                <a:cs typeface="Arial"/>
              </a:rPr>
              <a:t>TweetMiner</a:t>
            </a:r>
            <a:r>
              <a:rPr lang="en-US" sz="3200" dirty="0">
                <a:effectLst/>
                <a:cs typeface="Arial"/>
              </a:rPr>
              <a:t>” which mined the Tweets of Real Trump and Parody Trump and put them in a pandas data frame. The two data frames were next merged into one, after which the new data frame was passed through a NLP package in Python called TF-IDF Vectorizer, which pulled out, analyzed, and ranked the n-grams (sequence of </a:t>
            </a:r>
            <a:r>
              <a:rPr lang="en-US" sz="3200" i="1" dirty="0">
                <a:effectLst/>
                <a:cs typeface="Arial"/>
              </a:rPr>
              <a:t>n</a:t>
            </a:r>
            <a:r>
              <a:rPr lang="en-US" sz="3200" dirty="0">
                <a:effectLst/>
                <a:cs typeface="Arial"/>
              </a:rPr>
              <a:t> items from a given text) within each Tweet. Next, the Tweets were processed and a model was created in order to classify the Tweets. The data was cleaned and vectorized using Python’s </a:t>
            </a:r>
            <a:r>
              <a:rPr lang="en-US" sz="3200" dirty="0" err="1">
                <a:effectLst/>
                <a:cs typeface="Arial"/>
              </a:rPr>
              <a:t>textacy</a:t>
            </a:r>
            <a:r>
              <a:rPr lang="en-US" sz="3200" dirty="0">
                <a:effectLst/>
                <a:cs typeface="Arial"/>
              </a:rPr>
              <a:t> library. The model uses the </a:t>
            </a:r>
            <a:r>
              <a:rPr lang="en-US" sz="3200" dirty="0" err="1">
                <a:effectLst/>
                <a:cs typeface="Arial"/>
              </a:rPr>
              <a:t>GridSearchCV</a:t>
            </a:r>
            <a:r>
              <a:rPr lang="en-US" sz="3200" dirty="0">
                <a:effectLst/>
                <a:cs typeface="Arial"/>
              </a:rPr>
              <a:t> and </a:t>
            </a:r>
            <a:r>
              <a:rPr lang="en-US" sz="3200" dirty="0" err="1">
                <a:effectLst/>
                <a:cs typeface="Arial"/>
              </a:rPr>
              <a:t>LogisticRegression</a:t>
            </a:r>
            <a:r>
              <a:rPr lang="en-US" sz="3200" dirty="0">
                <a:effectLst/>
                <a:cs typeface="Arial"/>
              </a:rPr>
              <a:t> algorithms from Python’s </a:t>
            </a:r>
            <a:r>
              <a:rPr lang="en-US" sz="3200" dirty="0" err="1">
                <a:effectLst/>
                <a:cs typeface="Arial"/>
              </a:rPr>
              <a:t>Sci</a:t>
            </a:r>
            <a:r>
              <a:rPr lang="en-US" sz="3200" dirty="0">
                <a:effectLst/>
                <a:cs typeface="Arial"/>
              </a:rPr>
              <a:t>-kit Learn library. Next, I fed the model training data. To evaluate the performance of the model, I input a Tweet from each user into the model, which output the probability that the Tweet came from each user. This is displayed in the bottom left area of the poster. Zero is associated with Real Trump’s Tweet, while one is associated with Parody Trump’s Tweet. The test shows that the model was fairly accurate in predicting the Twitter user. The algorithm then created a new data frame that contained the predicted probability of each Tweet. Lastly, I found the highest predicted probabilities of each user, which are displayed below.</a:t>
            </a:r>
            <a:endParaRPr lang="en-US" sz="3200" dirty="0">
              <a:effectLst/>
              <a:latin typeface="Calisto MT"/>
              <a:cs typeface="Calisto MT"/>
            </a:endParaRPr>
          </a:p>
        </p:txBody>
      </p:sp>
      <p:sp>
        <p:nvSpPr>
          <p:cNvPr id="81" name="Rectangle 10">
            <a:extLst>
              <a:ext uri="{FF2B5EF4-FFF2-40B4-BE49-F238E27FC236}">
                <a16:creationId xmlns:a16="http://schemas.microsoft.com/office/drawing/2014/main" id="{868B6862-5CC5-4906-AC03-EA9661AD1346}"/>
              </a:ext>
            </a:extLst>
          </p:cNvPr>
          <p:cNvSpPr>
            <a:spLocks noChangeArrowheads="1"/>
          </p:cNvSpPr>
          <p:nvPr/>
        </p:nvSpPr>
        <p:spPr bwMode="auto">
          <a:xfrm>
            <a:off x="13287003" y="6667500"/>
            <a:ext cx="11805760" cy="1066800"/>
          </a:xfrm>
          <a:prstGeom prst="snipRoundRect">
            <a:avLst>
              <a:gd name="adj1" fmla="val 0"/>
              <a:gd name="adj2" fmla="val 50000"/>
            </a:avLst>
          </a:prstGeom>
          <a:solidFill>
            <a:srgbClr val="664F93"/>
          </a:solidFill>
          <a:ln w="12700">
            <a:noFill/>
            <a:miter lim="800000"/>
          </a:ln>
        </p:spPr>
        <p:txBody>
          <a:bodyPr wrap="none" lIns="240016" tIns="64004" rIns="240016" bIns="59989" anchor="ctr" anchorCtr="0"/>
          <a:lstStyle>
            <a:defPPr>
              <a:defRPr kern="1200" smtId="4294967295"/>
            </a:defPPr>
          </a:lstStyle>
          <a:p>
            <a:pPr defTabSz="4114529">
              <a:defRPr/>
            </a:pPr>
            <a:r>
              <a:rPr lang="en-US" sz="4200" b="1">
                <a:solidFill>
                  <a:schemeClr val="bg1"/>
                </a:solidFill>
                <a:effectLst/>
                <a:latin typeface="Quattrocento" panose="02020802030000000404" pitchFamily="18" charset="0"/>
              </a:rPr>
              <a:t>Methodology</a:t>
            </a:r>
          </a:p>
        </p:txBody>
      </p:sp>
      <p:sp>
        <p:nvSpPr>
          <p:cNvPr id="85" name="Rectangle 84">
            <a:extLst>
              <a:ext uri="{FF2B5EF4-FFF2-40B4-BE49-F238E27FC236}">
                <a16:creationId xmlns:a16="http://schemas.microsoft.com/office/drawing/2014/main" id="{19BFD724-D51D-4DD6-A93A-40ABEA405C90}"/>
              </a:ext>
            </a:extLst>
          </p:cNvPr>
          <p:cNvSpPr/>
          <p:nvPr/>
        </p:nvSpPr>
        <p:spPr>
          <a:xfrm>
            <a:off x="25996082" y="7403533"/>
            <a:ext cx="11805760" cy="175900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74" tIns="53337" rIns="106674" bIns="53337" rtlCol="0" anchor="ctr"/>
          <a:lstStyle>
            <a:defPPr>
              <a:defRPr kern="1200" smtId="4294967295"/>
            </a:defPPr>
          </a:lstStyle>
          <a:p>
            <a:pPr algn="ctr"/>
            <a:endParaRPr lang="en-US" sz="8400">
              <a:latin typeface="+mj-lt"/>
            </a:endParaRPr>
          </a:p>
        </p:txBody>
      </p:sp>
      <p:sp>
        <p:nvSpPr>
          <p:cNvPr id="86" name="TextBox 19">
            <a:extLst>
              <a:ext uri="{FF2B5EF4-FFF2-40B4-BE49-F238E27FC236}">
                <a16:creationId xmlns:a16="http://schemas.microsoft.com/office/drawing/2014/main" id="{43D130FF-027B-433C-BF4F-A381B032C858}"/>
              </a:ext>
            </a:extLst>
          </p:cNvPr>
          <p:cNvSpPr txBox="1">
            <a:spLocks noChangeArrowheads="1"/>
          </p:cNvSpPr>
          <p:nvPr/>
        </p:nvSpPr>
        <p:spPr bwMode="auto">
          <a:xfrm>
            <a:off x="26266168" y="7885882"/>
            <a:ext cx="11265585" cy="171515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79987" tIns="39993" rIns="79987" bIns="39993">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3700" dirty="0">
                <a:effectLst/>
                <a:cs typeface="Arial"/>
              </a:rPr>
              <a:t> </a:t>
            </a:r>
            <a:r>
              <a:rPr lang="en-US" sz="3600" dirty="0">
                <a:effectLst/>
                <a:cs typeface="Arial"/>
              </a:rPr>
              <a:t>	After running the Tweets through the program, it seemed as though the model was not as accurate as I had initially believed. The probabilities were skewed toward the Tweet coming from the parody account, even if the Tweet actually came from Trump’s real account. However, there were several Tweets in which the probability of it coming from the real or the parody account was close to 50/50. The skewedness of the model does point out some inaccuracies in the model; however, it may have other implications. This may demonstrate the difficulty for an algorithm to be able to distinguish what a politician might says versus what a parody might say, illustrating that humans may be better equipped at such a task because a human has more knowledge about the context of a particular Tweet and is able to understand sarcasm or humor better than a machine. </a:t>
            </a:r>
          </a:p>
          <a:p>
            <a:pPr algn="just">
              <a:lnSpc>
                <a:spcPct val="110000"/>
              </a:lnSpc>
            </a:pPr>
            <a:r>
              <a:rPr lang="en-US" sz="3600" dirty="0">
                <a:effectLst/>
                <a:cs typeface="Arial"/>
              </a:rPr>
              <a:t>	Another interesting finding was the similarity in common words used for both users. The list of most common words are for the parody (left) and the real Trump (right) are displayed below. Apart from the profanities of the parody account, it is evident that this user creates content with information that is consistent with political current events, and not solely mockery-based content. On a larger scale, I believe this project touched upon the dangers of the kind of information that can be found online, and whether or not that information is accurate. </a:t>
            </a:r>
          </a:p>
        </p:txBody>
      </p:sp>
      <p:sp>
        <p:nvSpPr>
          <p:cNvPr id="87" name="Rectangle 10">
            <a:extLst>
              <a:ext uri="{FF2B5EF4-FFF2-40B4-BE49-F238E27FC236}">
                <a16:creationId xmlns:a16="http://schemas.microsoft.com/office/drawing/2014/main" id="{0BE282AE-183A-4D49-B152-23A5A101BEA6}"/>
              </a:ext>
            </a:extLst>
          </p:cNvPr>
          <p:cNvSpPr>
            <a:spLocks noChangeArrowheads="1"/>
          </p:cNvSpPr>
          <p:nvPr/>
        </p:nvSpPr>
        <p:spPr bwMode="auto">
          <a:xfrm>
            <a:off x="25996082" y="6667500"/>
            <a:ext cx="11805760" cy="1066800"/>
          </a:xfrm>
          <a:prstGeom prst="snipRoundRect">
            <a:avLst>
              <a:gd name="adj1" fmla="val 0"/>
              <a:gd name="adj2" fmla="val 50000"/>
            </a:avLst>
          </a:prstGeom>
          <a:solidFill>
            <a:srgbClr val="3684A0"/>
          </a:solidFill>
          <a:ln w="12700">
            <a:noFill/>
            <a:miter lim="800000"/>
          </a:ln>
        </p:spPr>
        <p:txBody>
          <a:bodyPr wrap="none" lIns="240016" tIns="64004" rIns="240016" bIns="59989" anchor="ctr" anchorCtr="0"/>
          <a:lstStyle>
            <a:defPPr>
              <a:defRPr kern="1200" smtId="4294967295"/>
            </a:defPPr>
          </a:lstStyle>
          <a:p>
            <a:pPr defTabSz="4114529">
              <a:defRPr/>
            </a:pPr>
            <a:r>
              <a:rPr lang="en-US" sz="4200" b="1" dirty="0">
                <a:solidFill>
                  <a:schemeClr val="bg1"/>
                </a:solidFill>
                <a:effectLst/>
                <a:latin typeface="Quattrocento" panose="02020802030000000404" pitchFamily="18" charset="0"/>
              </a:rPr>
              <a:t>Conclusion</a:t>
            </a:r>
          </a:p>
        </p:txBody>
      </p:sp>
      <p:sp>
        <p:nvSpPr>
          <p:cNvPr id="91" name="Rectangle 90">
            <a:extLst>
              <a:ext uri="{FF2B5EF4-FFF2-40B4-BE49-F238E27FC236}">
                <a16:creationId xmlns:a16="http://schemas.microsoft.com/office/drawing/2014/main" id="{65D5CB20-8752-4D75-A601-0EEB3443D27F}"/>
              </a:ext>
            </a:extLst>
          </p:cNvPr>
          <p:cNvSpPr/>
          <p:nvPr/>
        </p:nvSpPr>
        <p:spPr>
          <a:xfrm>
            <a:off x="25998965" y="34747200"/>
            <a:ext cx="11805760" cy="327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6674" tIns="53337" rIns="106674" bIns="53337" rtlCol="0" anchor="ctr"/>
          <a:lstStyle>
            <a:defPPr>
              <a:defRPr kern="1200" smtId="4294967295"/>
            </a:defPPr>
          </a:lstStyle>
          <a:p>
            <a:pPr algn="ctr"/>
            <a:endParaRPr lang="en-US" sz="8400">
              <a:latin typeface="+mj-lt"/>
            </a:endParaRPr>
          </a:p>
        </p:txBody>
      </p:sp>
      <p:sp>
        <p:nvSpPr>
          <p:cNvPr id="92" name="TextBox 19">
            <a:extLst>
              <a:ext uri="{FF2B5EF4-FFF2-40B4-BE49-F238E27FC236}">
                <a16:creationId xmlns:a16="http://schemas.microsoft.com/office/drawing/2014/main" id="{B4F3D693-DA0F-454D-94C0-CEAA07C14AE3}"/>
              </a:ext>
            </a:extLst>
          </p:cNvPr>
          <p:cNvSpPr txBox="1">
            <a:spLocks noChangeArrowheads="1"/>
          </p:cNvSpPr>
          <p:nvPr/>
        </p:nvSpPr>
        <p:spPr bwMode="auto">
          <a:xfrm>
            <a:off x="26289000" y="34975800"/>
            <a:ext cx="11265585" cy="2917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79987" tIns="39993" rIns="79987" bIns="39993">
            <a:spAutoFit/>
          </a:bodyPr>
          <a:lstStyle>
            <a:defPPr>
              <a:defRPr kern="1200" smtId="4294967295"/>
            </a:defPPr>
            <a:lvl1pPr eaLnBrk="0" hangingPunct="0">
              <a:defRPr sz="2000">
                <a:solidFill>
                  <a:schemeClr val="tx1"/>
                </a:solidFill>
                <a:latin typeface="Arial"/>
                <a:ea typeface="ＭＳ Ｐゴシック" pitchFamily="-106" charset="-128"/>
              </a:defRPr>
            </a:lvl1pPr>
            <a:lvl2pPr eaLnBrk="0" hangingPunct="0">
              <a:defRPr sz="2000">
                <a:solidFill>
                  <a:schemeClr val="tx1"/>
                </a:solidFill>
                <a:latin typeface="Arial"/>
                <a:ea typeface="ＭＳ Ｐゴシック" pitchFamily="-106" charset="-128"/>
              </a:defRPr>
            </a:lvl2pPr>
            <a:lvl3pPr marL="1143000" indent="-228600" eaLnBrk="0" hangingPunct="0">
              <a:defRPr sz="2000">
                <a:solidFill>
                  <a:schemeClr val="tx1"/>
                </a:solidFill>
                <a:latin typeface="Arial"/>
                <a:ea typeface="ＭＳ Ｐゴシック" pitchFamily="-106" charset="-128"/>
              </a:defRPr>
            </a:lvl3pPr>
            <a:lvl4pPr marL="1600200" indent="-228600" eaLnBrk="0" hangingPunct="0">
              <a:defRPr sz="2000">
                <a:solidFill>
                  <a:schemeClr val="tx1"/>
                </a:solidFill>
                <a:latin typeface="Arial"/>
                <a:ea typeface="ＭＳ Ｐゴシック" pitchFamily="-106" charset="-128"/>
              </a:defRPr>
            </a:lvl4pPr>
            <a:lvl5pPr marL="2057400" indent="-228600" eaLnBrk="0" hangingPunct="0">
              <a:defRPr sz="2000">
                <a:solidFill>
                  <a:schemeClr val="tx1"/>
                </a:solidFill>
                <a:latin typeface="Arial"/>
                <a:ea typeface="ＭＳ Ｐゴシック" pitchFamily="-106" charset="-128"/>
              </a:defRPr>
            </a:lvl5pPr>
            <a:lvl6pPr marL="2514600" indent="-228600" eaLnBrk="0" fontAlgn="base" hangingPunct="0">
              <a:spcBef>
                <a:spcPct val="0"/>
              </a:spcBef>
              <a:spcAft>
                <a:spcPct val="0"/>
              </a:spcAft>
              <a:defRPr sz="2000">
                <a:solidFill>
                  <a:schemeClr val="tx1"/>
                </a:solidFill>
                <a:latin typeface="Arial"/>
                <a:ea typeface="ＭＳ Ｐゴシック" pitchFamily="-106" charset="-128"/>
              </a:defRPr>
            </a:lvl6pPr>
            <a:lvl7pPr marL="2971800" indent="-228600" eaLnBrk="0" fontAlgn="base" hangingPunct="0">
              <a:spcBef>
                <a:spcPct val="0"/>
              </a:spcBef>
              <a:spcAft>
                <a:spcPct val="0"/>
              </a:spcAft>
              <a:defRPr sz="2000">
                <a:solidFill>
                  <a:schemeClr val="tx1"/>
                </a:solidFill>
                <a:latin typeface="Arial"/>
                <a:ea typeface="ＭＳ Ｐゴシック" pitchFamily="-106" charset="-128"/>
              </a:defRPr>
            </a:lvl7pPr>
            <a:lvl8pPr marL="3429000" indent="-228600" eaLnBrk="0" fontAlgn="base" hangingPunct="0">
              <a:spcBef>
                <a:spcPct val="0"/>
              </a:spcBef>
              <a:spcAft>
                <a:spcPct val="0"/>
              </a:spcAft>
              <a:defRPr sz="2000">
                <a:solidFill>
                  <a:schemeClr val="tx1"/>
                </a:solidFill>
                <a:latin typeface="Arial"/>
                <a:ea typeface="ＭＳ Ｐゴシック" pitchFamily="-106" charset="-128"/>
              </a:defRPr>
            </a:lvl8pPr>
            <a:lvl9pPr marL="3886200" indent="-228600" eaLnBrk="0" fontAlgn="base" hangingPunct="0">
              <a:spcBef>
                <a:spcPct val="0"/>
              </a:spcBef>
              <a:spcAft>
                <a:spcPct val="0"/>
              </a:spcAft>
              <a:defRPr sz="2000">
                <a:solidFill>
                  <a:schemeClr val="tx1"/>
                </a:solidFill>
                <a:latin typeface="Arial"/>
                <a:ea typeface="ＭＳ Ｐゴシック" pitchFamily="-106" charset="-128"/>
              </a:defRPr>
            </a:lvl9pPr>
          </a:lstStyle>
          <a:p>
            <a:pPr algn="just">
              <a:lnSpc>
                <a:spcPct val="110000"/>
              </a:lnSpc>
            </a:pPr>
            <a:r>
              <a:rPr lang="en-US" sz="2800" dirty="0">
                <a:effectLst/>
                <a:cs typeface="Arial"/>
              </a:rPr>
              <a:t>I would like to thank Professor Elkins and Professor Chun for helping me throughout the course, and inspiring me to use unfamiliar methods (i.e. programming) in order to investigate topics that comment on social issues and the role that technology plays in our understanding of humanity. I would also like to thank Eugene Aiken for allowing his code to be open for public use. </a:t>
            </a:r>
          </a:p>
        </p:txBody>
      </p:sp>
      <p:sp>
        <p:nvSpPr>
          <p:cNvPr id="93" name="Rectangle 10">
            <a:extLst>
              <a:ext uri="{FF2B5EF4-FFF2-40B4-BE49-F238E27FC236}">
                <a16:creationId xmlns:a16="http://schemas.microsoft.com/office/drawing/2014/main" id="{5EDC1F28-88BB-4DAD-9112-B4904B4A7E46}"/>
              </a:ext>
            </a:extLst>
          </p:cNvPr>
          <p:cNvSpPr>
            <a:spLocks noChangeArrowheads="1"/>
          </p:cNvSpPr>
          <p:nvPr/>
        </p:nvSpPr>
        <p:spPr bwMode="auto">
          <a:xfrm>
            <a:off x="25984200" y="33832800"/>
            <a:ext cx="11805760" cy="1066800"/>
          </a:xfrm>
          <a:prstGeom prst="snipRoundRect">
            <a:avLst>
              <a:gd name="adj1" fmla="val 0"/>
              <a:gd name="adj2" fmla="val 46622"/>
            </a:avLst>
          </a:prstGeom>
          <a:solidFill>
            <a:schemeClr val="bg1">
              <a:lumMod val="50000"/>
            </a:schemeClr>
          </a:solidFill>
          <a:ln w="12700">
            <a:noFill/>
            <a:miter lim="800000"/>
          </a:ln>
        </p:spPr>
        <p:txBody>
          <a:bodyPr wrap="none" lIns="240016" tIns="64004" rIns="240016" bIns="59989" anchor="ctr" anchorCtr="0"/>
          <a:lstStyle>
            <a:defPPr>
              <a:defRPr kern="1200" smtId="4294967295"/>
            </a:defPPr>
          </a:lstStyle>
          <a:p>
            <a:pPr defTabSz="4114529">
              <a:defRPr/>
            </a:pPr>
            <a:r>
              <a:rPr lang="en-US" sz="4200" b="1">
                <a:solidFill>
                  <a:schemeClr val="bg1"/>
                </a:solidFill>
                <a:effectLst/>
                <a:latin typeface="Quattrocento" panose="02020802030000000404" pitchFamily="18" charset="0"/>
              </a:rPr>
              <a:t>Acknowledgements</a:t>
            </a:r>
          </a:p>
        </p:txBody>
      </p:sp>
      <p:pic>
        <p:nvPicPr>
          <p:cNvPr id="2" name="Picture 1" descr="Screen Shot 2019-05-02 at 8.42.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9489400"/>
            <a:ext cx="11963401" cy="4378761"/>
          </a:xfrm>
          <a:prstGeom prst="rect">
            <a:avLst/>
          </a:prstGeom>
        </p:spPr>
      </p:pic>
      <p:pic>
        <p:nvPicPr>
          <p:cNvPr id="3" name="Picture 2" descr="Screen Shot 2019-05-02 at 8.41.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 y="24079200"/>
            <a:ext cx="11887200" cy="4933950"/>
          </a:xfrm>
          <a:prstGeom prst="rect">
            <a:avLst/>
          </a:prstGeom>
        </p:spPr>
      </p:pic>
      <p:pic>
        <p:nvPicPr>
          <p:cNvPr id="4" name="Picture 3" descr="Screen Shot 2019-05-02 at 8.43.13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599" y="34290000"/>
            <a:ext cx="11964219" cy="3733800"/>
          </a:xfrm>
          <a:prstGeom prst="rect">
            <a:avLst/>
          </a:prstGeom>
        </p:spPr>
      </p:pic>
      <p:pic>
        <p:nvPicPr>
          <p:cNvPr id="6" name="Picture 5" descr="Screen Shot 2019-05-05 at 9.53.58 A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54000" y="26060400"/>
            <a:ext cx="11811000" cy="4693369"/>
          </a:xfrm>
          <a:prstGeom prst="rect">
            <a:avLst/>
          </a:prstGeom>
        </p:spPr>
      </p:pic>
      <p:pic>
        <p:nvPicPr>
          <p:cNvPr id="7" name="Picture 6" descr="Screen Shot 2019-05-05 at 9.54.47 A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954000" y="31318200"/>
            <a:ext cx="11811000" cy="6705601"/>
          </a:xfrm>
          <a:prstGeom prst="rect">
            <a:avLst/>
          </a:prstGeom>
        </p:spPr>
      </p:pic>
      <p:pic>
        <p:nvPicPr>
          <p:cNvPr id="11" name="Picture 10" descr="Screen Shot 2019-05-05 at 10.05.16 A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944887" y="25146000"/>
            <a:ext cx="6307513" cy="8458200"/>
          </a:xfrm>
          <a:prstGeom prst="rect">
            <a:avLst/>
          </a:prstGeom>
        </p:spPr>
      </p:pic>
      <p:pic>
        <p:nvPicPr>
          <p:cNvPr id="12" name="Picture 11" descr="Screen Shot 2019-05-05 at 10.10.09 AM.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298400" y="25146000"/>
            <a:ext cx="6513184" cy="8458200"/>
          </a:xfrm>
          <a:prstGeom prst="rect">
            <a:avLst/>
          </a:prstGeom>
        </p:spPr>
      </p:pic>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4.0"/>
  <p:tag name="AS_VERSION" val="16.9.0.0"/>
  <p:tag name="MAKESIGNSTEMPLATE" val="ponderingpeacock|09-2018"/>
</p:tagLst>
</file>

<file path=ppt/theme/theme1.xml><?xml version="1.0" encoding="utf-8"?>
<a:theme xmlns:a="http://schemas.openxmlformats.org/drawingml/2006/main" name="Default Desig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Default Design">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2005</TotalTime>
  <Words>102</Words>
  <Application>Microsoft Macintosh PowerPoint</Application>
  <PresentationFormat>Custom</PresentationFormat>
  <Paragraphs>15</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Arial</vt:lpstr>
      <vt:lpstr>宋体</vt:lpstr>
      <vt:lpstr>Calisto MT</vt:lpstr>
      <vt:lpstr>ＭＳ Ｐゴシック</vt:lpstr>
      <vt:lpstr>宋体</vt:lpstr>
      <vt:lpstr>Quattrocento</vt:lpstr>
      <vt:lpstr>Times New Roman</vt:lpstr>
      <vt:lpstr>Default Design</vt:lpstr>
      <vt:lpstr>PowerPoint Presentation</vt:lpstr>
    </vt:vector>
  </TitlesOfParts>
  <Company>Graphicsland</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a scientific poster</dc:title>
  <dc:subject>Free Poster Presentation Example</dc:subject>
  <dc:creator>Graphicsland/MakeSigns.com</dc:creator>
  <cp:keywords>scientific, research, template, custom, poster, presentation, symposium, printing, PowerPoint, create, design, example, sample, download</cp:keywords>
  <dc:description>This is a free template from MakeSigns.com to help you create the perfect scientific poster.</dc:description>
  <cp:lastModifiedBy>Microsoft Office User</cp:lastModifiedBy>
  <cp:revision>140</cp:revision>
  <cp:lastPrinted>2000-08-03T00:31:24Z</cp:lastPrinted>
  <dcterms:modified xsi:type="dcterms:W3CDTF">2019-05-15T16:29:06Z</dcterms:modified>
  <cp:category>research posters template</cp:category>
</cp:coreProperties>
</file>