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6" r:id="rId2"/>
  </p:sldIdLst>
  <p:sldSz cx="32918400" cy="329184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CCDA"/>
          </a:solidFill>
        </a:fill>
      </a:tcStyle>
    </a:wholeTbl>
    <a:band2H>
      <a:tcTxStyle/>
      <a:tcStyle>
        <a:tcBdr/>
        <a:fill>
          <a:solidFill>
            <a:srgbClr val="FFE7ED"/>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CAD7"/>
          </a:solidFill>
        </a:fill>
      </a:tcStyle>
    </a:wholeTbl>
    <a:band2H>
      <a:tcTxStyle/>
      <a:tcStyle>
        <a:tcBdr/>
        <a:fill>
          <a:solidFill>
            <a:srgbClr val="EFE6EC"/>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E"/>
          </a:solidFill>
        </a:fill>
      </a:tcStyle>
    </a:wholeTbl>
    <a:band2H>
      <a:tcTxStyle/>
      <a:tcStyle>
        <a:tcBdr/>
        <a:fill>
          <a:solidFill>
            <a:srgbClr val="E6E7E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p:scale>
          <a:sx n="45" d="100"/>
          <a:sy n="45" d="100"/>
        </p:scale>
        <p:origin x="456" y="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9" name="Shape 99"/>
          <p:cNvSpPr>
            <a:spLocks noGrp="1" noRot="1" noChangeAspect="1"/>
          </p:cNvSpPr>
          <p:nvPr>
            <p:ph type="sldImg"/>
          </p:nvPr>
        </p:nvSpPr>
        <p:spPr>
          <a:xfrm>
            <a:off x="1143000" y="685800"/>
            <a:ext cx="4572000" cy="3429000"/>
          </a:xfrm>
          <a:prstGeom prst="rect">
            <a:avLst/>
          </a:prstGeom>
        </p:spPr>
        <p:txBody>
          <a:bodyPr/>
          <a:lstStyle/>
          <a:p>
            <a:endParaRPr/>
          </a:p>
        </p:txBody>
      </p:sp>
      <p:sp>
        <p:nvSpPr>
          <p:cNvPr id="100" name="Shape 10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Arial"/>
      </a:defRPr>
    </a:lvl1pPr>
    <a:lvl2pPr indent="228600" latinLnBrk="0">
      <a:defRPr sz="1200">
        <a:latin typeface="+mn-lt"/>
        <a:ea typeface="+mn-ea"/>
        <a:cs typeface="+mn-cs"/>
        <a:sym typeface="Arial"/>
      </a:defRPr>
    </a:lvl2pPr>
    <a:lvl3pPr indent="457200" latinLnBrk="0">
      <a:defRPr sz="1200">
        <a:latin typeface="+mn-lt"/>
        <a:ea typeface="+mn-ea"/>
        <a:cs typeface="+mn-cs"/>
        <a:sym typeface="Arial"/>
      </a:defRPr>
    </a:lvl3pPr>
    <a:lvl4pPr indent="685800" latinLnBrk="0">
      <a:defRPr sz="1200">
        <a:latin typeface="+mn-lt"/>
        <a:ea typeface="+mn-ea"/>
        <a:cs typeface="+mn-cs"/>
        <a:sym typeface="Arial"/>
      </a:defRPr>
    </a:lvl4pPr>
    <a:lvl5pPr indent="914400" latinLnBrk="0">
      <a:defRPr sz="1200">
        <a:latin typeface="+mn-lt"/>
        <a:ea typeface="+mn-ea"/>
        <a:cs typeface="+mn-cs"/>
        <a:sym typeface="Arial"/>
      </a:defRPr>
    </a:lvl5pPr>
    <a:lvl6pPr indent="1143000" latinLnBrk="0">
      <a:defRPr sz="1200">
        <a:latin typeface="+mn-lt"/>
        <a:ea typeface="+mn-ea"/>
        <a:cs typeface="+mn-cs"/>
        <a:sym typeface="Arial"/>
      </a:defRPr>
    </a:lvl6pPr>
    <a:lvl7pPr indent="1371600" latinLnBrk="0">
      <a:defRPr sz="1200">
        <a:latin typeface="+mn-lt"/>
        <a:ea typeface="+mn-ea"/>
        <a:cs typeface="+mn-cs"/>
        <a:sym typeface="Arial"/>
      </a:defRPr>
    </a:lvl7pPr>
    <a:lvl8pPr indent="1600200" latinLnBrk="0">
      <a:defRPr sz="1200">
        <a:latin typeface="+mn-lt"/>
        <a:ea typeface="+mn-ea"/>
        <a:cs typeface="+mn-cs"/>
        <a:sym typeface="Arial"/>
      </a:defRPr>
    </a:lvl8pPr>
    <a:lvl9pPr indent="1828800" latinLnBrk="0">
      <a:defRPr sz="1200">
        <a:latin typeface="+mn-lt"/>
        <a:ea typeface="+mn-ea"/>
        <a:cs typeface="+mn-cs"/>
        <a:sym typeface="Arial"/>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New picture" descr="New picture"/>
          <p:cNvPicPr>
            <a:picLocks noChangeAspect="1"/>
          </p:cNvPicPr>
          <p:nvPr/>
        </p:nvPicPr>
        <p:blipFill>
          <a:blip r:embed="rId2"/>
          <a:stretch>
            <a:fillRect/>
          </a:stretch>
        </p:blipFill>
        <p:spPr>
          <a:xfrm rot="16200000">
            <a:off x="-11506200" y="16459200"/>
            <a:ext cx="14274800" cy="4368800"/>
          </a:xfrm>
          <a:prstGeom prst="rect">
            <a:avLst/>
          </a:prstGeom>
          <a:ln w="12700">
            <a:miter lim="400000"/>
          </a:ln>
        </p:spPr>
      </p:pic>
      <p:pic>
        <p:nvPicPr>
          <p:cNvPr id="16" name="New picture" descr="New picture"/>
          <p:cNvPicPr>
            <a:picLocks noChangeAspect="1"/>
          </p:cNvPicPr>
          <p:nvPr/>
        </p:nvPicPr>
        <p:blipFill>
          <a:blip r:embed="rId2"/>
          <a:stretch>
            <a:fillRect/>
          </a:stretch>
        </p:blipFill>
        <p:spPr>
          <a:xfrm rot="5400000">
            <a:off x="30149800" y="16459200"/>
            <a:ext cx="14274800" cy="4368800"/>
          </a:xfrm>
          <a:prstGeom prst="rect">
            <a:avLst/>
          </a:prstGeom>
          <a:ln w="12700">
            <a:miter lim="400000"/>
          </a:ln>
        </p:spPr>
      </p:pic>
      <p:pic>
        <p:nvPicPr>
          <p:cNvPr id="17" name="New picture" descr="New picture"/>
          <p:cNvPicPr>
            <a:picLocks noChangeAspect="1"/>
          </p:cNvPicPr>
          <p:nvPr/>
        </p:nvPicPr>
        <p:blipFill>
          <a:blip r:embed="rId3"/>
          <a:stretch>
            <a:fillRect/>
          </a:stretch>
        </p:blipFill>
        <p:spPr>
          <a:xfrm>
            <a:off x="1473200" y="33426400"/>
            <a:ext cx="29972000" cy="1549400"/>
          </a:xfrm>
          <a:prstGeom prst="rect">
            <a:avLst/>
          </a:prstGeom>
          <a:ln w="12700">
            <a:miter lim="400000"/>
          </a:ln>
        </p:spPr>
      </p:pic>
      <p:sp>
        <p:nvSpPr>
          <p:cNvPr id="18" name="New shape"/>
          <p:cNvSpPr txBox="1"/>
          <p:nvPr/>
        </p:nvSpPr>
        <p:spPr>
          <a:xfrm>
            <a:off x="1518919" y="34247901"/>
            <a:ext cx="16367762" cy="769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4800">
                <a:solidFill>
                  <a:srgbClr val="808080"/>
                </a:solidFill>
              </a:defRPr>
            </a:lvl1pPr>
          </a:lstStyle>
          <a:p>
            <a:r>
              <a:t>Template ID: conceptualizingcobalt  Size: 36x36</a:t>
            </a:r>
          </a:p>
        </p:txBody>
      </p:sp>
      <p:sp>
        <p:nvSpPr>
          <p:cNvPr id="19" name="Title Text"/>
          <p:cNvSpPr txBox="1">
            <a:spLocks noGrp="1"/>
          </p:cNvSpPr>
          <p:nvPr>
            <p:ph type="title"/>
          </p:nvPr>
        </p:nvSpPr>
        <p:spPr>
          <a:xfrm>
            <a:off x="2469356" y="10226675"/>
            <a:ext cx="27979688" cy="7054850"/>
          </a:xfrm>
          <a:prstGeom prst="rect">
            <a:avLst/>
          </a:prstGeom>
        </p:spPr>
        <p:txBody>
          <a:bodyPr/>
          <a:lstStyle/>
          <a:p>
            <a:r>
              <a:t>Title Text</a:t>
            </a:r>
          </a:p>
        </p:txBody>
      </p:sp>
      <p:sp>
        <p:nvSpPr>
          <p:cNvPr id="20" name="Body Level One…"/>
          <p:cNvSpPr txBox="1">
            <a:spLocks noGrp="1"/>
          </p:cNvSpPr>
          <p:nvPr>
            <p:ph type="body" sz="quarter" idx="1"/>
          </p:nvPr>
        </p:nvSpPr>
        <p:spPr>
          <a:xfrm>
            <a:off x="4937523" y="18653125"/>
            <a:ext cx="23043357" cy="8413750"/>
          </a:xfrm>
          <a:prstGeom prst="rect">
            <a:avLst/>
          </a:prstGeom>
        </p:spPr>
        <p:txBody>
          <a:bodyPr/>
          <a:lstStyle>
            <a:lvl1pPr marL="0" indent="0" algn="ctr">
              <a:buSzTx/>
              <a:buNone/>
            </a:lvl1pPr>
            <a:lvl2pPr marL="0" indent="342900" algn="ctr">
              <a:buSzTx/>
              <a:buNone/>
            </a:lvl2pPr>
            <a:lvl3pPr marL="0" indent="685800" algn="ctr">
              <a:buSzTx/>
              <a:buNone/>
            </a:lvl3pPr>
            <a:lvl4pPr marL="0" indent="1028700" algn="ctr">
              <a:buSzTx/>
              <a:buNone/>
            </a:lvl4pPr>
            <a:lvl5pPr marL="0" indent="1371600" algn="ctr">
              <a:buSzTx/>
              <a:buNone/>
            </a:lvl5pPr>
          </a:lstStyle>
          <a:p>
            <a:r>
              <a:t>Body Level One</a:t>
            </a:r>
          </a:p>
          <a:p>
            <a:pPr lvl="1"/>
            <a:r>
              <a:t>Body Level Two</a:t>
            </a:r>
          </a:p>
          <a:p>
            <a:pPr lvl="2"/>
            <a:r>
              <a:t>Body Level Three</a:t>
            </a:r>
          </a:p>
          <a:p>
            <a:pPr lvl="3"/>
            <a:r>
              <a:t>Body Level Four</a:t>
            </a:r>
          </a:p>
          <a:p>
            <a:pPr lvl="4"/>
            <a:r>
              <a:t>Body Level Five</a:t>
            </a:r>
          </a:p>
        </p:txBody>
      </p:sp>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8" name="Title Text"/>
          <p:cNvSpPr txBox="1">
            <a:spLocks noGrp="1"/>
          </p:cNvSpPr>
          <p:nvPr>
            <p:ph type="title"/>
          </p:nvPr>
        </p:nvSpPr>
        <p:spPr>
          <a:prstGeom prst="rect">
            <a:avLst/>
          </a:prstGeom>
        </p:spPr>
        <p:txBody>
          <a:bodyPr/>
          <a:lstStyle/>
          <a:p>
            <a:r>
              <a:t>Title Text</a:t>
            </a:r>
          </a:p>
        </p:txBody>
      </p:sp>
      <p:sp>
        <p:nvSpPr>
          <p:cNvPr id="29"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3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7" name="Title Text"/>
          <p:cNvSpPr txBox="1">
            <a:spLocks noGrp="1"/>
          </p:cNvSpPr>
          <p:nvPr>
            <p:ph type="title"/>
          </p:nvPr>
        </p:nvSpPr>
        <p:spPr>
          <a:xfrm>
            <a:off x="2600325" y="21153439"/>
            <a:ext cx="27980879" cy="6537326"/>
          </a:xfrm>
          <a:prstGeom prst="rect">
            <a:avLst/>
          </a:prstGeom>
        </p:spPr>
        <p:txBody>
          <a:bodyPr anchor="t"/>
          <a:lstStyle>
            <a:lvl1pPr algn="l">
              <a:defRPr sz="3000" b="1" cap="all"/>
            </a:lvl1pPr>
          </a:lstStyle>
          <a:p>
            <a:r>
              <a:t>Title Text</a:t>
            </a:r>
          </a:p>
        </p:txBody>
      </p:sp>
      <p:sp>
        <p:nvSpPr>
          <p:cNvPr id="38" name="Body Level One…"/>
          <p:cNvSpPr txBox="1">
            <a:spLocks noGrp="1"/>
          </p:cNvSpPr>
          <p:nvPr>
            <p:ph type="body" sz="quarter" idx="1"/>
          </p:nvPr>
        </p:nvSpPr>
        <p:spPr>
          <a:xfrm>
            <a:off x="2600325" y="13952537"/>
            <a:ext cx="27980879" cy="7200901"/>
          </a:xfrm>
          <a:prstGeom prst="rect">
            <a:avLst/>
          </a:prstGeom>
        </p:spPr>
        <p:txBody>
          <a:bodyPr anchor="b"/>
          <a:lstStyle>
            <a:lvl1pPr marL="0" indent="0">
              <a:spcBef>
                <a:spcPts val="300"/>
              </a:spcBef>
              <a:buSzTx/>
              <a:buNone/>
              <a:defRPr sz="1500"/>
            </a:lvl1pPr>
            <a:lvl2pPr marL="0" indent="342900">
              <a:spcBef>
                <a:spcPts val="300"/>
              </a:spcBef>
              <a:buSzTx/>
              <a:buNone/>
              <a:defRPr sz="1500"/>
            </a:lvl2pPr>
            <a:lvl3pPr marL="0" indent="685800">
              <a:spcBef>
                <a:spcPts val="300"/>
              </a:spcBef>
              <a:buSzTx/>
              <a:buNone/>
              <a:defRPr sz="1500"/>
            </a:lvl3pPr>
            <a:lvl4pPr marL="0" indent="1028700">
              <a:spcBef>
                <a:spcPts val="300"/>
              </a:spcBef>
              <a:buSzTx/>
              <a:buNone/>
              <a:defRPr sz="1500"/>
            </a:lvl4pPr>
            <a:lvl5pPr marL="0" indent="1371600">
              <a:spcBef>
                <a:spcPts val="300"/>
              </a:spcBef>
              <a:buSzTx/>
              <a:buNone/>
              <a:defRPr sz="1500"/>
            </a:lvl5pPr>
          </a:lstStyle>
          <a:p>
            <a:r>
              <a:t>Body Level One</a:t>
            </a:r>
          </a:p>
          <a:p>
            <a:pPr lvl="1"/>
            <a:r>
              <a:t>Body Level Two</a:t>
            </a:r>
          </a:p>
          <a:p>
            <a:pPr lvl="2"/>
            <a:r>
              <a:t>Body Level Three</a:t>
            </a:r>
          </a:p>
          <a:p>
            <a:pPr lvl="3"/>
            <a:r>
              <a:t>Body Level Four</a:t>
            </a:r>
          </a:p>
          <a:p>
            <a:pPr lvl="4"/>
            <a:r>
              <a:t>Body Level Five</a:t>
            </a: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6" name="Title Text"/>
          <p:cNvSpPr txBox="1">
            <a:spLocks noGrp="1"/>
          </p:cNvSpPr>
          <p:nvPr>
            <p:ph type="title"/>
          </p:nvPr>
        </p:nvSpPr>
        <p:spPr>
          <a:prstGeom prst="rect">
            <a:avLst/>
          </a:prstGeom>
        </p:spPr>
        <p:txBody>
          <a:bodyPr/>
          <a:lstStyle/>
          <a:p>
            <a:r>
              <a:t>Title Text</a:t>
            </a:r>
          </a:p>
        </p:txBody>
      </p:sp>
      <p:sp>
        <p:nvSpPr>
          <p:cNvPr id="47" name="Body Level One…"/>
          <p:cNvSpPr txBox="1">
            <a:spLocks noGrp="1"/>
          </p:cNvSpPr>
          <p:nvPr>
            <p:ph type="body" sz="half" idx="1"/>
          </p:nvPr>
        </p:nvSpPr>
        <p:spPr>
          <a:xfrm>
            <a:off x="1645443" y="7680325"/>
            <a:ext cx="14756608" cy="21724938"/>
          </a:xfrm>
          <a:prstGeom prst="rect">
            <a:avLst/>
          </a:prstGeom>
        </p:spPr>
        <p:txBody>
          <a:bodyPr/>
          <a:lstStyle>
            <a:lvl1pPr>
              <a:spcBef>
                <a:spcPts val="500"/>
              </a:spcBef>
              <a:defRPr sz="2100"/>
            </a:lvl1pPr>
            <a:lvl2pPr marL="3049588" indent="-1286272">
              <a:spcBef>
                <a:spcPts val="500"/>
              </a:spcBef>
              <a:defRPr sz="2100"/>
            </a:lvl2pPr>
            <a:lvl3pPr marL="4761786" indent="-1235155">
              <a:spcBef>
                <a:spcPts val="500"/>
              </a:spcBef>
              <a:defRPr sz="2100"/>
            </a:lvl3pPr>
            <a:lvl4pPr marL="6715125" indent="-1425179">
              <a:spcBef>
                <a:spcPts val="500"/>
              </a:spcBef>
              <a:defRPr sz="2100"/>
            </a:lvl4pPr>
            <a:lvl5pPr marL="8477708" indent="-1423255">
              <a:spcBef>
                <a:spcPts val="500"/>
              </a:spcBef>
              <a:defRPr sz="2100"/>
            </a:lvl5pPr>
          </a:lstStyle>
          <a:p>
            <a:r>
              <a:t>Body Level One</a:t>
            </a:r>
          </a:p>
          <a:p>
            <a:pPr lvl="1"/>
            <a:r>
              <a:t>Body Level Two</a:t>
            </a:r>
          </a:p>
          <a:p>
            <a:pPr lvl="2"/>
            <a:r>
              <a:t>Body Level Three</a:t>
            </a:r>
          </a:p>
          <a:p>
            <a:pPr lvl="3"/>
            <a:r>
              <a:t>Body Level Four</a:t>
            </a:r>
          </a:p>
          <a:p>
            <a:pPr lvl="4"/>
            <a:r>
              <a:t>Body Level Five</a:t>
            </a:r>
          </a:p>
        </p:txBody>
      </p:sp>
      <p:sp>
        <p:nvSpPr>
          <p:cNvPr id="4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55" name="Title Text"/>
          <p:cNvSpPr txBox="1">
            <a:spLocks noGrp="1"/>
          </p:cNvSpPr>
          <p:nvPr>
            <p:ph type="title"/>
          </p:nvPr>
        </p:nvSpPr>
        <p:spPr>
          <a:prstGeom prst="rect">
            <a:avLst/>
          </a:prstGeom>
        </p:spPr>
        <p:txBody>
          <a:bodyPr/>
          <a:lstStyle/>
          <a:p>
            <a:r>
              <a:t>Title Text</a:t>
            </a:r>
          </a:p>
        </p:txBody>
      </p:sp>
      <p:sp>
        <p:nvSpPr>
          <p:cNvPr id="56" name="Body Level One…"/>
          <p:cNvSpPr txBox="1">
            <a:spLocks noGrp="1"/>
          </p:cNvSpPr>
          <p:nvPr>
            <p:ph type="body" sz="quarter" idx="1"/>
          </p:nvPr>
        </p:nvSpPr>
        <p:spPr>
          <a:xfrm>
            <a:off x="1645443" y="7369175"/>
            <a:ext cx="14544676" cy="3070226"/>
          </a:xfrm>
          <a:prstGeom prst="rect">
            <a:avLst/>
          </a:prstGeom>
        </p:spPr>
        <p:txBody>
          <a:bodyPr anchor="b"/>
          <a:lstStyle>
            <a:lvl1pPr marL="0" indent="0">
              <a:spcBef>
                <a:spcPts val="400"/>
              </a:spcBef>
              <a:buSzTx/>
              <a:buNone/>
              <a:defRPr sz="1800" b="1"/>
            </a:lvl1pPr>
            <a:lvl2pPr marL="0" indent="342900">
              <a:spcBef>
                <a:spcPts val="400"/>
              </a:spcBef>
              <a:buSzTx/>
              <a:buNone/>
              <a:defRPr sz="1800" b="1"/>
            </a:lvl2pPr>
            <a:lvl3pPr marL="0" indent="685800">
              <a:spcBef>
                <a:spcPts val="400"/>
              </a:spcBef>
              <a:buSzTx/>
              <a:buNone/>
              <a:defRPr sz="1800" b="1"/>
            </a:lvl3pPr>
            <a:lvl4pPr marL="0" indent="1028700">
              <a:spcBef>
                <a:spcPts val="400"/>
              </a:spcBef>
              <a:buSzTx/>
              <a:buNone/>
              <a:defRPr sz="1800" b="1"/>
            </a:lvl4pPr>
            <a:lvl5pPr marL="0" indent="1371600">
              <a:spcBef>
                <a:spcPts val="400"/>
              </a:spcBef>
              <a:buSzTx/>
              <a:buNone/>
              <a:defRPr sz="1800" b="1"/>
            </a:lvl5pPr>
          </a:lstStyle>
          <a:p>
            <a:r>
              <a:t>Body Level One</a:t>
            </a:r>
          </a:p>
          <a:p>
            <a:pPr lvl="1"/>
            <a:r>
              <a:t>Body Level Two</a:t>
            </a:r>
          </a:p>
          <a:p>
            <a:pPr lvl="2"/>
            <a:r>
              <a:t>Body Level Three</a:t>
            </a:r>
          </a:p>
          <a:p>
            <a:pPr lvl="3"/>
            <a:r>
              <a:t>Body Level Four</a:t>
            </a:r>
          </a:p>
          <a:p>
            <a:pPr lvl="4"/>
            <a:r>
              <a:t>Body Level Five</a:t>
            </a:r>
          </a:p>
        </p:txBody>
      </p:sp>
      <p:sp>
        <p:nvSpPr>
          <p:cNvPr id="57" name="Text Placeholder 4"/>
          <p:cNvSpPr>
            <a:spLocks noGrp="1"/>
          </p:cNvSpPr>
          <p:nvPr>
            <p:ph type="body" sz="quarter" idx="21"/>
          </p:nvPr>
        </p:nvSpPr>
        <p:spPr>
          <a:xfrm>
            <a:off x="16722328" y="7369175"/>
            <a:ext cx="14550630" cy="3070226"/>
          </a:xfrm>
          <a:prstGeom prst="rect">
            <a:avLst/>
          </a:prstGeom>
        </p:spPr>
        <p:txBody>
          <a:bodyPr anchor="b"/>
          <a:lstStyle/>
          <a:p>
            <a:pPr marL="0" indent="0">
              <a:spcBef>
                <a:spcPts val="400"/>
              </a:spcBef>
              <a:buSzTx/>
              <a:buNone/>
              <a:defRPr sz="1800" b="1"/>
            </a:pPr>
            <a:endParaRP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5" name="Title Text"/>
          <p:cNvSpPr txBox="1">
            <a:spLocks noGrp="1"/>
          </p:cNvSpPr>
          <p:nvPr>
            <p:ph type="title"/>
          </p:nvPr>
        </p:nvSpPr>
        <p:spPr>
          <a:prstGeom prst="rect">
            <a:avLst/>
          </a:prstGeom>
        </p:spPr>
        <p:txBody>
          <a:bodyPr/>
          <a:lstStyle/>
          <a:p>
            <a:r>
              <a:t>Title Text</a:t>
            </a:r>
          </a:p>
        </p:txBody>
      </p:sp>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80" name="Title Text"/>
          <p:cNvSpPr txBox="1">
            <a:spLocks noGrp="1"/>
          </p:cNvSpPr>
          <p:nvPr>
            <p:ph type="title"/>
          </p:nvPr>
        </p:nvSpPr>
        <p:spPr>
          <a:xfrm>
            <a:off x="1645443" y="1311275"/>
            <a:ext cx="10829926" cy="5576888"/>
          </a:xfrm>
          <a:prstGeom prst="rect">
            <a:avLst/>
          </a:prstGeom>
        </p:spPr>
        <p:txBody>
          <a:bodyPr anchor="b"/>
          <a:lstStyle>
            <a:lvl1pPr algn="l">
              <a:defRPr sz="1500" b="1"/>
            </a:lvl1pPr>
          </a:lstStyle>
          <a:p>
            <a:r>
              <a:t>Title Text</a:t>
            </a:r>
          </a:p>
        </p:txBody>
      </p:sp>
      <p:sp>
        <p:nvSpPr>
          <p:cNvPr id="81" name="Body Level One…"/>
          <p:cNvSpPr txBox="1">
            <a:spLocks noGrp="1"/>
          </p:cNvSpPr>
          <p:nvPr>
            <p:ph type="body" idx="1"/>
          </p:nvPr>
        </p:nvSpPr>
        <p:spPr>
          <a:xfrm>
            <a:off x="12870656" y="1311275"/>
            <a:ext cx="18402301" cy="28093988"/>
          </a:xfrm>
          <a:prstGeom prst="rect">
            <a:avLst/>
          </a:prstGeom>
        </p:spPr>
        <p:txBody>
          <a:bodyPr/>
          <a:lstStyle>
            <a:lvl1pPr>
              <a:spcBef>
                <a:spcPts val="500"/>
              </a:spcBef>
              <a:defRPr sz="2400"/>
            </a:lvl1pPr>
            <a:lvl2pPr marL="3023337" indent="-1260021">
              <a:spcBef>
                <a:spcPts val="500"/>
              </a:spcBef>
              <a:defRPr sz="2400"/>
            </a:lvl2pPr>
            <a:lvl3pPr marL="4702969" indent="-1176338">
              <a:spcBef>
                <a:spcPts val="500"/>
              </a:spcBef>
              <a:defRPr sz="2400"/>
            </a:lvl3pPr>
            <a:lvl4pPr marL="6701552" indent="-1411606">
              <a:spcBef>
                <a:spcPts val="500"/>
              </a:spcBef>
              <a:defRPr sz="2400"/>
            </a:lvl4pPr>
            <a:lvl5pPr marL="8464153" indent="-1409701">
              <a:spcBef>
                <a:spcPts val="500"/>
              </a:spcBef>
              <a:defRPr sz="2400"/>
            </a:lvl5pPr>
          </a:lstStyle>
          <a:p>
            <a:r>
              <a:t>Body Level One</a:t>
            </a:r>
          </a:p>
          <a:p>
            <a:pPr lvl="1"/>
            <a:r>
              <a:t>Body Level Two</a:t>
            </a:r>
          </a:p>
          <a:p>
            <a:pPr lvl="2"/>
            <a:r>
              <a:t>Body Level Three</a:t>
            </a:r>
          </a:p>
          <a:p>
            <a:pPr lvl="3"/>
            <a:r>
              <a:t>Body Level Four</a:t>
            </a:r>
          </a:p>
          <a:p>
            <a:pPr lvl="4"/>
            <a:r>
              <a:t>Body Level Five</a:t>
            </a:r>
          </a:p>
        </p:txBody>
      </p:sp>
      <p:sp>
        <p:nvSpPr>
          <p:cNvPr id="82" name="Text Placeholder 3"/>
          <p:cNvSpPr>
            <a:spLocks noGrp="1"/>
          </p:cNvSpPr>
          <p:nvPr>
            <p:ph type="body" sz="half" idx="21"/>
          </p:nvPr>
        </p:nvSpPr>
        <p:spPr>
          <a:xfrm>
            <a:off x="1645443" y="6888163"/>
            <a:ext cx="10829926" cy="22517101"/>
          </a:xfrm>
          <a:prstGeom prst="rect">
            <a:avLst/>
          </a:prstGeom>
        </p:spPr>
        <p:txBody>
          <a:bodyPr/>
          <a:lstStyle/>
          <a:p>
            <a:pPr marL="0" indent="0">
              <a:spcBef>
                <a:spcPts val="200"/>
              </a:spcBef>
              <a:buSzTx/>
              <a:buNone/>
              <a:defRPr sz="1000"/>
            </a:pPr>
            <a:endParaRPr/>
          </a:p>
        </p:txBody>
      </p:sp>
      <p:sp>
        <p:nvSpPr>
          <p:cNvPr id="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90" name="Title Text"/>
          <p:cNvSpPr txBox="1">
            <a:spLocks noGrp="1"/>
          </p:cNvSpPr>
          <p:nvPr>
            <p:ph type="title"/>
          </p:nvPr>
        </p:nvSpPr>
        <p:spPr>
          <a:xfrm>
            <a:off x="6451996" y="23042562"/>
            <a:ext cx="19751281" cy="2720976"/>
          </a:xfrm>
          <a:prstGeom prst="rect">
            <a:avLst/>
          </a:prstGeom>
        </p:spPr>
        <p:txBody>
          <a:bodyPr anchor="b"/>
          <a:lstStyle>
            <a:lvl1pPr algn="l">
              <a:defRPr sz="1500" b="1"/>
            </a:lvl1pPr>
          </a:lstStyle>
          <a:p>
            <a:r>
              <a:t>Title Text</a:t>
            </a:r>
          </a:p>
        </p:txBody>
      </p:sp>
      <p:sp>
        <p:nvSpPr>
          <p:cNvPr id="91" name="Picture Placeholder 2"/>
          <p:cNvSpPr>
            <a:spLocks noGrp="1"/>
          </p:cNvSpPr>
          <p:nvPr>
            <p:ph type="pic" sz="half" idx="21"/>
          </p:nvPr>
        </p:nvSpPr>
        <p:spPr>
          <a:xfrm>
            <a:off x="6451996" y="2941638"/>
            <a:ext cx="19751281" cy="19750088"/>
          </a:xfrm>
          <a:prstGeom prst="rect">
            <a:avLst/>
          </a:prstGeom>
        </p:spPr>
        <p:txBody>
          <a:bodyPr lIns="91439" tIns="45719" rIns="91439" bIns="45719">
            <a:noAutofit/>
          </a:bodyPr>
          <a:lstStyle/>
          <a:p>
            <a:endParaRPr/>
          </a:p>
        </p:txBody>
      </p:sp>
      <p:sp>
        <p:nvSpPr>
          <p:cNvPr id="92" name="Body Level One…"/>
          <p:cNvSpPr txBox="1">
            <a:spLocks noGrp="1"/>
          </p:cNvSpPr>
          <p:nvPr>
            <p:ph type="body" sz="quarter" idx="1"/>
          </p:nvPr>
        </p:nvSpPr>
        <p:spPr>
          <a:xfrm>
            <a:off x="6451996" y="25763539"/>
            <a:ext cx="19751281" cy="3862388"/>
          </a:xfrm>
          <a:prstGeom prst="rect">
            <a:avLst/>
          </a:prstGeom>
        </p:spPr>
        <p:txBody>
          <a:bodyPr/>
          <a:lstStyle>
            <a:lvl1pPr marL="0" indent="0">
              <a:spcBef>
                <a:spcPts val="200"/>
              </a:spcBef>
              <a:buSzTx/>
              <a:buNone/>
              <a:defRPr sz="1000"/>
            </a:lvl1pPr>
            <a:lvl2pPr marL="0" indent="342900">
              <a:spcBef>
                <a:spcPts val="200"/>
              </a:spcBef>
              <a:buSzTx/>
              <a:buNone/>
              <a:defRPr sz="1000"/>
            </a:lvl2pPr>
            <a:lvl3pPr marL="0" indent="685800">
              <a:spcBef>
                <a:spcPts val="200"/>
              </a:spcBef>
              <a:buSzTx/>
              <a:buNone/>
              <a:defRPr sz="1000"/>
            </a:lvl3pPr>
            <a:lvl4pPr marL="0" indent="1028700">
              <a:spcBef>
                <a:spcPts val="200"/>
              </a:spcBef>
              <a:buSzTx/>
              <a:buNone/>
              <a:defRPr sz="1000"/>
            </a:lvl4pPr>
            <a:lvl5pPr marL="0" indent="1371600">
              <a:spcBef>
                <a:spcPts val="200"/>
              </a:spcBef>
              <a:buSzTx/>
              <a:buNone/>
              <a:defRPr sz="1000"/>
            </a:lvl5pPr>
          </a:lstStyle>
          <a:p>
            <a:r>
              <a:t>Body Level One</a:t>
            </a:r>
          </a:p>
          <a:p>
            <a:pPr lvl="1"/>
            <a:r>
              <a:t>Body Level Two</a:t>
            </a:r>
          </a:p>
          <a:p>
            <a:pPr lvl="2"/>
            <a:r>
              <a:t>Body Level Three</a:t>
            </a:r>
          </a:p>
          <a:p>
            <a:pPr lvl="3"/>
            <a:r>
              <a:t>Body Level Four</a:t>
            </a:r>
          </a:p>
          <a:p>
            <a:pPr lvl="4"/>
            <a:r>
              <a:t>Body Level Five</a:t>
            </a:r>
          </a:p>
        </p:txBody>
      </p:sp>
      <p:sp>
        <p:nvSpPr>
          <p:cNvPr id="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New picture" descr="New picture"/>
          <p:cNvPicPr>
            <a:picLocks noChangeAspect="1"/>
          </p:cNvPicPr>
          <p:nvPr/>
        </p:nvPicPr>
        <p:blipFill>
          <a:blip r:embed="rId11"/>
          <a:stretch>
            <a:fillRect/>
          </a:stretch>
        </p:blipFill>
        <p:spPr>
          <a:xfrm rot="16200000">
            <a:off x="-11506200" y="16459200"/>
            <a:ext cx="14274800" cy="4368800"/>
          </a:xfrm>
          <a:prstGeom prst="rect">
            <a:avLst/>
          </a:prstGeom>
          <a:ln w="12700">
            <a:miter lim="400000"/>
          </a:ln>
        </p:spPr>
      </p:pic>
      <p:pic>
        <p:nvPicPr>
          <p:cNvPr id="3" name="New picture" descr="New picture"/>
          <p:cNvPicPr>
            <a:picLocks noChangeAspect="1"/>
          </p:cNvPicPr>
          <p:nvPr/>
        </p:nvPicPr>
        <p:blipFill>
          <a:blip r:embed="rId11"/>
          <a:stretch>
            <a:fillRect/>
          </a:stretch>
        </p:blipFill>
        <p:spPr>
          <a:xfrm rot="5400000">
            <a:off x="30149800" y="16459200"/>
            <a:ext cx="14274800" cy="4368800"/>
          </a:xfrm>
          <a:prstGeom prst="rect">
            <a:avLst/>
          </a:prstGeom>
          <a:ln w="12700">
            <a:miter lim="400000"/>
          </a:ln>
        </p:spPr>
      </p:pic>
      <p:pic>
        <p:nvPicPr>
          <p:cNvPr id="4" name="New picture" descr="New picture"/>
          <p:cNvPicPr>
            <a:picLocks noChangeAspect="1"/>
          </p:cNvPicPr>
          <p:nvPr/>
        </p:nvPicPr>
        <p:blipFill>
          <a:blip r:embed="rId12"/>
          <a:stretch>
            <a:fillRect/>
          </a:stretch>
        </p:blipFill>
        <p:spPr>
          <a:xfrm>
            <a:off x="1473200" y="33426400"/>
            <a:ext cx="29972000" cy="1549400"/>
          </a:xfrm>
          <a:prstGeom prst="rect">
            <a:avLst/>
          </a:prstGeom>
          <a:ln w="12700">
            <a:miter lim="400000"/>
          </a:ln>
        </p:spPr>
      </p:pic>
      <p:sp>
        <p:nvSpPr>
          <p:cNvPr id="5" name="New shape"/>
          <p:cNvSpPr txBox="1"/>
          <p:nvPr/>
        </p:nvSpPr>
        <p:spPr>
          <a:xfrm>
            <a:off x="1518919" y="34247901"/>
            <a:ext cx="16367762" cy="7699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4800">
                <a:solidFill>
                  <a:srgbClr val="808080"/>
                </a:solidFill>
              </a:defRPr>
            </a:lvl1pPr>
          </a:lstStyle>
          <a:p>
            <a:r>
              <a:t>Template ID: conceptualizingcobalt  Size: 36x36</a:t>
            </a:r>
          </a:p>
        </p:txBody>
      </p:sp>
      <p:sp>
        <p:nvSpPr>
          <p:cNvPr id="6" name="Title Text"/>
          <p:cNvSpPr txBox="1">
            <a:spLocks noGrp="1"/>
          </p:cNvSpPr>
          <p:nvPr>
            <p:ph type="title"/>
          </p:nvPr>
        </p:nvSpPr>
        <p:spPr>
          <a:xfrm>
            <a:off x="1645443" y="1317625"/>
            <a:ext cx="29627514" cy="54864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35129" tIns="235129" rIns="235129" bIns="235129" anchor="ctr">
            <a:normAutofit/>
          </a:bodyPr>
          <a:lstStyle/>
          <a:p>
            <a:r>
              <a:t>Title Text</a:t>
            </a:r>
          </a:p>
        </p:txBody>
      </p:sp>
      <p:sp>
        <p:nvSpPr>
          <p:cNvPr id="7" name="Body Level One…"/>
          <p:cNvSpPr txBox="1">
            <a:spLocks noGrp="1"/>
          </p:cNvSpPr>
          <p:nvPr>
            <p:ph type="body" idx="1"/>
          </p:nvPr>
        </p:nvSpPr>
        <p:spPr>
          <a:xfrm>
            <a:off x="1645443" y="7680325"/>
            <a:ext cx="29627514" cy="21724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35129" tIns="235129" rIns="235129" bIns="235129">
            <a:normAutofit/>
          </a:bodyPr>
          <a:lstStyle/>
          <a:p>
            <a:r>
              <a:t>Body Level One</a:t>
            </a:r>
          </a:p>
          <a:p>
            <a:pPr lvl="1"/>
            <a:r>
              <a:t>Body Level Two</a:t>
            </a:r>
          </a:p>
          <a:p>
            <a:pPr lvl="2"/>
            <a:r>
              <a:t>Body Level Three</a:t>
            </a:r>
          </a:p>
          <a:p>
            <a:pPr lvl="3"/>
            <a:r>
              <a:t>Body Level Four</a:t>
            </a:r>
          </a:p>
          <a:p>
            <a:pPr lvl="4"/>
            <a:r>
              <a:t>Body Level Five</a:t>
            </a:r>
          </a:p>
        </p:txBody>
      </p:sp>
      <p:sp>
        <p:nvSpPr>
          <p:cNvPr id="8" name="Slide Number"/>
          <p:cNvSpPr txBox="1">
            <a:spLocks noGrp="1"/>
          </p:cNvSpPr>
          <p:nvPr>
            <p:ph type="sldNum" sz="quarter" idx="2"/>
          </p:nvPr>
        </p:nvSpPr>
        <p:spPr>
          <a:xfrm>
            <a:off x="30027179" y="29976762"/>
            <a:ext cx="1245778" cy="1235223"/>
          </a:xfrm>
          <a:prstGeom prst="rect">
            <a:avLst/>
          </a:prstGeom>
          <a:ln w="12700">
            <a:miter lim="400000"/>
          </a:ln>
        </p:spPr>
        <p:txBody>
          <a:bodyPr wrap="none" lIns="235129" tIns="235129" rIns="235129" bIns="235129">
            <a:spAutoFit/>
          </a:bodyPr>
          <a:lstStyle>
            <a:lvl1pPr algn="r" defTabSz="3526630">
              <a:defRPr sz="5400"/>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ransition spd="med"/>
  <p:txStyles>
    <p:titleStyle>
      <a:lvl1pPr marL="0" marR="0" indent="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1pPr>
      <a:lvl2pPr marL="0" marR="0" indent="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2pPr>
      <a:lvl3pPr marL="0" marR="0" indent="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3pPr>
      <a:lvl4pPr marL="0" marR="0" indent="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4pPr>
      <a:lvl5pPr marL="0" marR="0" indent="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5pPr>
      <a:lvl6pPr marL="0" marR="0" indent="34290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6pPr>
      <a:lvl7pPr marL="0" marR="0" indent="68580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7pPr>
      <a:lvl8pPr marL="0" marR="0" indent="102870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8pPr>
      <a:lvl9pPr marL="0" marR="0" indent="1371600" algn="ctr" defTabSz="3526630" rtl="0" latinLnBrk="0">
        <a:lnSpc>
          <a:spcPct val="100000"/>
        </a:lnSpc>
        <a:spcBef>
          <a:spcPts val="0"/>
        </a:spcBef>
        <a:spcAft>
          <a:spcPts val="0"/>
        </a:spcAft>
        <a:buClrTx/>
        <a:buSzTx/>
        <a:buFontTx/>
        <a:buNone/>
        <a:tabLst/>
        <a:defRPr sz="16900" b="0" i="0" u="none" strike="noStrike" cap="none" spc="0" baseline="0">
          <a:solidFill>
            <a:srgbClr val="666666"/>
          </a:solidFill>
          <a:uFillTx/>
          <a:latin typeface="+mn-lt"/>
          <a:ea typeface="+mn-ea"/>
          <a:cs typeface="+mn-cs"/>
          <a:sym typeface="Arial"/>
        </a:defRPr>
      </a:lvl9pPr>
    </p:titleStyle>
    <p:bodyStyle>
      <a:lvl1pPr marL="1322784" marR="0" indent="-1322784"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1pPr>
      <a:lvl2pPr marL="3018962" marR="0" indent="-1255646"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2pPr>
      <a:lvl3pPr marL="4706166" marR="0" indent="-1179534"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3pPr>
      <a:lvl4pPr marL="6699260" marR="0" indent="-1409314"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4pPr>
      <a:lvl5pPr marL="8461864" marR="0" indent="-1407412"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5pPr>
      <a:lvl6pPr marL="8804764" marR="0" indent="-1407412"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6pPr>
      <a:lvl7pPr marL="9147664" marR="0" indent="-1407412"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7pPr>
      <a:lvl8pPr marL="9490564" marR="0" indent="-1407412"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8pPr>
      <a:lvl9pPr marL="9833464" marR="0" indent="-1407412" algn="l" defTabSz="3526630" rtl="0" latinLnBrk="0">
        <a:lnSpc>
          <a:spcPct val="100000"/>
        </a:lnSpc>
        <a:spcBef>
          <a:spcPts val="2900"/>
        </a:spcBef>
        <a:spcAft>
          <a:spcPts val="0"/>
        </a:spcAft>
        <a:buClrTx/>
        <a:buSzPct val="100000"/>
        <a:buFontTx/>
        <a:buChar char="»"/>
        <a:tabLst/>
        <a:defRPr sz="12300" b="0" i="0" u="none" strike="noStrike" cap="none" spc="0" baseline="0">
          <a:solidFill>
            <a:srgbClr val="000000"/>
          </a:solidFill>
          <a:uFillTx/>
          <a:latin typeface="+mn-lt"/>
          <a:ea typeface="+mn-ea"/>
          <a:cs typeface="+mn-cs"/>
          <a:sym typeface="Arial"/>
        </a:defRPr>
      </a:lvl9pPr>
    </p:bodyStyle>
    <p:otherStyle>
      <a:lvl1pPr marL="0" marR="0" indent="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1pPr>
      <a:lvl2pPr marL="0" marR="0" indent="4572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2pPr>
      <a:lvl3pPr marL="0" marR="0" indent="9144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3pPr>
      <a:lvl4pPr marL="0" marR="0" indent="13716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4pPr>
      <a:lvl5pPr marL="0" marR="0" indent="18288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5pPr>
      <a:lvl6pPr marL="0" marR="0" indent="22860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6pPr>
      <a:lvl7pPr marL="0" marR="0" indent="27432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7pPr>
      <a:lvl8pPr marL="0" marR="0" indent="32004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8pPr>
      <a:lvl9pPr marL="0" marR="0" indent="3657600" algn="r" defTabSz="3526630" rtl="0" latinLnBrk="0">
        <a:lnSpc>
          <a:spcPct val="100000"/>
        </a:lnSpc>
        <a:spcBef>
          <a:spcPts val="0"/>
        </a:spcBef>
        <a:spcAft>
          <a:spcPts val="0"/>
        </a:spcAft>
        <a:buClrTx/>
        <a:buSzTx/>
        <a:buFontTx/>
        <a:buNone/>
        <a:tabLst/>
        <a:defRPr sz="54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FF"/>
            </a:gs>
            <a:gs pos="100000">
              <a:srgbClr val="D1E0E5"/>
            </a:gs>
          </a:gsLst>
          <a:lin ang="5400000" scaled="0"/>
        </a:gradFill>
        <a:effectLst/>
      </p:bgPr>
    </p:bg>
    <p:spTree>
      <p:nvGrpSpPr>
        <p:cNvPr id="1" name=""/>
        <p:cNvGrpSpPr/>
        <p:nvPr/>
      </p:nvGrpSpPr>
      <p:grpSpPr>
        <a:xfrm>
          <a:off x="0" y="0"/>
          <a:ext cx="0" cy="0"/>
          <a:chOff x="0" y="0"/>
          <a:chExt cx="0" cy="0"/>
        </a:xfrm>
      </p:grpSpPr>
      <p:sp>
        <p:nvSpPr>
          <p:cNvPr id="102" name="Rectangle 27"/>
          <p:cNvSpPr/>
          <p:nvPr/>
        </p:nvSpPr>
        <p:spPr>
          <a:xfrm>
            <a:off x="-36371" y="-15161"/>
            <a:ext cx="32954770" cy="4824422"/>
          </a:xfrm>
          <a:prstGeom prst="rect">
            <a:avLst/>
          </a:prstGeom>
          <a:gradFill>
            <a:gsLst>
              <a:gs pos="5000">
                <a:srgbClr val="235078"/>
              </a:gs>
              <a:gs pos="100000">
                <a:srgbClr val="1482A5"/>
              </a:gs>
            </a:gsLst>
          </a:gradFill>
          <a:ln w="12700">
            <a:miter lim="400000"/>
          </a:ln>
        </p:spPr>
        <p:txBody>
          <a:bodyPr lIns="45719" rIns="45719" anchor="ctr"/>
          <a:lstStyle/>
          <a:p>
            <a:pPr>
              <a:defRPr sz="6900"/>
            </a:pPr>
            <a:endParaRPr/>
          </a:p>
        </p:txBody>
      </p:sp>
      <p:sp>
        <p:nvSpPr>
          <p:cNvPr id="103" name="Rectangle 29"/>
          <p:cNvSpPr/>
          <p:nvPr/>
        </p:nvSpPr>
        <p:spPr>
          <a:xfrm>
            <a:off x="-36369" y="31815053"/>
            <a:ext cx="32954770" cy="1103349"/>
          </a:xfrm>
          <a:prstGeom prst="rect">
            <a:avLst/>
          </a:prstGeom>
          <a:gradFill>
            <a:gsLst>
              <a:gs pos="5000">
                <a:srgbClr val="235078"/>
              </a:gs>
              <a:gs pos="100000">
                <a:srgbClr val="1482A5"/>
              </a:gs>
            </a:gsLst>
          </a:gradFill>
          <a:ln w="12700">
            <a:miter lim="400000"/>
          </a:ln>
        </p:spPr>
        <p:txBody>
          <a:bodyPr lIns="45719" rIns="45719" anchor="ctr"/>
          <a:lstStyle/>
          <a:p>
            <a:pPr defTabSz="3527821">
              <a:defRPr sz="6900">
                <a:solidFill>
                  <a:srgbClr val="FFFFFF"/>
                </a:solidFill>
              </a:defRPr>
            </a:pPr>
            <a:endParaRPr/>
          </a:p>
        </p:txBody>
      </p:sp>
      <p:sp>
        <p:nvSpPr>
          <p:cNvPr id="104" name="Title 11"/>
          <p:cNvSpPr txBox="1"/>
          <p:nvPr/>
        </p:nvSpPr>
        <p:spPr>
          <a:xfrm>
            <a:off x="880551" y="579128"/>
            <a:ext cx="31233248" cy="20518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8005" tIns="48005" rIns="48005" bIns="48005">
            <a:spAutoFit/>
          </a:bodyPr>
          <a:lstStyle/>
          <a:p>
            <a:pPr defTabSz="4389027">
              <a:defRPr sz="6400">
                <a:solidFill>
                  <a:srgbClr val="FFFFFF"/>
                </a:solidFill>
                <a:latin typeface="Amaranth"/>
                <a:ea typeface="Amaranth"/>
                <a:cs typeface="Amaranth"/>
                <a:sym typeface="Amaranth"/>
              </a:defRPr>
            </a:pPr>
            <a:r>
              <a:rPr dirty="0"/>
              <a:t>Global Trends </a:t>
            </a:r>
            <a:r>
              <a:t>in </a:t>
            </a:r>
            <a:r>
              <a:rPr lang="en-US"/>
              <a:t>International</a:t>
            </a:r>
            <a:r>
              <a:t> Music:</a:t>
            </a:r>
          </a:p>
          <a:p>
            <a:pPr defTabSz="4389027">
              <a:defRPr sz="6400">
                <a:solidFill>
                  <a:srgbClr val="FFFFFF"/>
                </a:solidFill>
                <a:latin typeface="Amaranth"/>
                <a:ea typeface="Amaranth"/>
                <a:cs typeface="Amaranth"/>
                <a:sym typeface="Amaranth"/>
              </a:defRPr>
            </a:pPr>
            <a:r>
              <a:rPr dirty="0"/>
              <a:t>How Does Globalization Affect The Way We Consume Music?</a:t>
            </a:r>
          </a:p>
        </p:txBody>
      </p:sp>
      <p:sp>
        <p:nvSpPr>
          <p:cNvPr id="105" name="Text Placeholder 16"/>
          <p:cNvSpPr txBox="1"/>
          <p:nvPr/>
        </p:nvSpPr>
        <p:spPr>
          <a:xfrm>
            <a:off x="880551" y="2818376"/>
            <a:ext cx="31233248" cy="14940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8005" tIns="48005" rIns="48005" bIns="48005">
            <a:spAutoFit/>
          </a:bodyPr>
          <a:lstStyle/>
          <a:p>
            <a:pPr defTabSz="4389027">
              <a:spcBef>
                <a:spcPts val="1000"/>
              </a:spcBef>
              <a:defRPr sz="4200">
                <a:solidFill>
                  <a:srgbClr val="FFFFFF"/>
                </a:solidFill>
                <a:latin typeface="Titillium Web"/>
                <a:ea typeface="Titillium Web"/>
                <a:cs typeface="Titillium Web"/>
                <a:sym typeface="Titillium Web"/>
              </a:defRPr>
            </a:pPr>
            <a:r>
              <a:t>Beckett Pechon-Elkins</a:t>
            </a:r>
          </a:p>
          <a:p>
            <a:pPr defTabSz="4389027">
              <a:spcBef>
                <a:spcPts val="1000"/>
              </a:spcBef>
              <a:defRPr sz="4200">
                <a:solidFill>
                  <a:srgbClr val="FFFFFF"/>
                </a:solidFill>
                <a:latin typeface="Titillium Web"/>
                <a:ea typeface="Titillium Web"/>
                <a:cs typeface="Titillium Web"/>
                <a:sym typeface="Titillium Web"/>
              </a:defRPr>
            </a:pPr>
            <a:r>
              <a:t>IPHS 200 Programming Humanity; Kenyon College</a:t>
            </a:r>
          </a:p>
        </p:txBody>
      </p:sp>
      <p:sp>
        <p:nvSpPr>
          <p:cNvPr id="106" name="Text Box 6"/>
          <p:cNvSpPr txBox="1"/>
          <p:nvPr/>
        </p:nvSpPr>
        <p:spPr>
          <a:xfrm>
            <a:off x="591233" y="6328349"/>
            <a:ext cx="9535941" cy="37971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1435" tIns="51435" rIns="51435" bIns="51435">
            <a:spAutoFit/>
          </a:bodyPr>
          <a:lstStyle>
            <a:lvl1pPr defTabSz="457200">
              <a:lnSpc>
                <a:spcPts val="5000"/>
              </a:lnSpc>
              <a:defRPr sz="2400">
                <a:latin typeface="Titillium Web"/>
                <a:ea typeface="Titillium Web"/>
                <a:cs typeface="Titillium Web"/>
                <a:sym typeface="Titillium Web"/>
              </a:defRPr>
            </a:lvl1pPr>
          </a:lstStyle>
          <a:p>
            <a:pPr>
              <a:lnSpc>
                <a:spcPct val="100000"/>
              </a:lnSpc>
            </a:pPr>
            <a:r>
              <a:rPr dirty="0"/>
              <a:t>In this project, I used Python to analyze trends in foreign music in four different countries around the world: the United States, the United Kingdom, France and Brazil. Using various top singles charts, I was able to create a dataset of foreign singers for each country spanning the decades from the 1950s/60s to present day. After cleaning, filtering and processing this data, I applied historical events to analyze trends in the data and found a notable decrease in music produced by international artists in recent years. This contradicts the prevailing notions of globalization, forcing us to ask the question: Is our society really as cosmopolitan and open-minded as we’d like to think?</a:t>
            </a:r>
          </a:p>
        </p:txBody>
      </p:sp>
      <p:grpSp>
        <p:nvGrpSpPr>
          <p:cNvPr id="109" name="Rectangle 5"/>
          <p:cNvGrpSpPr/>
          <p:nvPr/>
        </p:nvGrpSpPr>
        <p:grpSpPr>
          <a:xfrm>
            <a:off x="484698" y="5068799"/>
            <a:ext cx="10055448" cy="914401"/>
            <a:chOff x="0" y="0"/>
            <a:chExt cx="10055447" cy="914400"/>
          </a:xfrm>
        </p:grpSpPr>
        <p:sp>
          <p:nvSpPr>
            <p:cNvPr id="107" name="Rectangle"/>
            <p:cNvSpPr/>
            <p:nvPr/>
          </p:nvSpPr>
          <p:spPr>
            <a:xfrm>
              <a:off x="-1" y="0"/>
              <a:ext cx="10055449" cy="914400"/>
            </a:xfrm>
            <a:prstGeom prst="rect">
              <a:avLst/>
            </a:prstGeom>
            <a:solidFill>
              <a:srgbClr val="1482A5"/>
            </a:solidFill>
            <a:ln w="12700" cap="flat">
              <a:noFill/>
              <a:miter lim="400000"/>
            </a:ln>
            <a:effectLst/>
          </p:spPr>
          <p:txBody>
            <a:bodyPr wrap="square" lIns="45719" tIns="45719" rIns="45719" bIns="45719" numCol="1" anchor="ctr">
              <a:noAutofit/>
            </a:bodyPr>
            <a:lstStyle/>
            <a:p>
              <a:pPr defTabSz="3527821"/>
              <a:endParaRPr/>
            </a:p>
          </p:txBody>
        </p:sp>
        <p:sp>
          <p:nvSpPr>
            <p:cNvPr id="108" name="Abstract"/>
            <p:cNvSpPr txBox="1"/>
            <p:nvPr/>
          </p:nvSpPr>
          <p:spPr>
            <a:xfrm>
              <a:off x="154304" y="132715"/>
              <a:ext cx="1792567" cy="6489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numCol="1" anchor="ctr">
              <a:spAutoFit/>
            </a:bodyPr>
            <a:lstStyle>
              <a:lvl1pPr defTabSz="3527821">
                <a:defRPr sz="3600">
                  <a:solidFill>
                    <a:srgbClr val="FFFFFF"/>
                  </a:solidFill>
                  <a:latin typeface="Amaranth"/>
                  <a:ea typeface="Amaranth"/>
                  <a:cs typeface="Amaranth"/>
                  <a:sym typeface="Amaranth"/>
                </a:defRPr>
              </a:lvl1pPr>
            </a:lstStyle>
            <a:p>
              <a:r>
                <a:t>Abstract</a:t>
              </a:r>
            </a:p>
          </p:txBody>
        </p:sp>
      </p:grpSp>
      <p:grpSp>
        <p:nvGrpSpPr>
          <p:cNvPr id="112" name="Rectangle 5"/>
          <p:cNvGrpSpPr/>
          <p:nvPr/>
        </p:nvGrpSpPr>
        <p:grpSpPr>
          <a:xfrm>
            <a:off x="484698" y="23778219"/>
            <a:ext cx="10055448" cy="914401"/>
            <a:chOff x="0" y="0"/>
            <a:chExt cx="10055447" cy="914400"/>
          </a:xfrm>
        </p:grpSpPr>
        <p:sp>
          <p:nvSpPr>
            <p:cNvPr id="110" name="Rectangle"/>
            <p:cNvSpPr/>
            <p:nvPr/>
          </p:nvSpPr>
          <p:spPr>
            <a:xfrm>
              <a:off x="-1" y="0"/>
              <a:ext cx="10055449" cy="914400"/>
            </a:xfrm>
            <a:prstGeom prst="rect">
              <a:avLst/>
            </a:prstGeom>
            <a:solidFill>
              <a:srgbClr val="1482A5"/>
            </a:solidFill>
            <a:ln w="12700" cap="flat">
              <a:noFill/>
              <a:miter lim="400000"/>
            </a:ln>
            <a:effectLst/>
          </p:spPr>
          <p:txBody>
            <a:bodyPr wrap="square" lIns="45719" tIns="45719" rIns="45719" bIns="45719" numCol="1" anchor="ctr">
              <a:noAutofit/>
            </a:bodyPr>
            <a:lstStyle/>
            <a:p>
              <a:pPr defTabSz="3527821"/>
              <a:endParaRPr/>
            </a:p>
          </p:txBody>
        </p:sp>
        <p:sp>
          <p:nvSpPr>
            <p:cNvPr id="111" name="Conclusion"/>
            <p:cNvSpPr txBox="1"/>
            <p:nvPr/>
          </p:nvSpPr>
          <p:spPr>
            <a:xfrm>
              <a:off x="154304" y="132715"/>
              <a:ext cx="2377461" cy="6489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numCol="1" anchor="ctr">
              <a:spAutoFit/>
            </a:bodyPr>
            <a:lstStyle>
              <a:lvl1pPr defTabSz="3527821">
                <a:defRPr sz="3600">
                  <a:solidFill>
                    <a:srgbClr val="FFFFFF"/>
                  </a:solidFill>
                  <a:latin typeface="Amaranth"/>
                  <a:ea typeface="Amaranth"/>
                  <a:cs typeface="Amaranth"/>
                  <a:sym typeface="Amaranth"/>
                </a:defRPr>
              </a:lvl1pPr>
            </a:lstStyle>
            <a:p>
              <a:r>
                <a:t>Conclusion</a:t>
              </a:r>
            </a:p>
          </p:txBody>
        </p:sp>
      </p:grpSp>
      <p:grpSp>
        <p:nvGrpSpPr>
          <p:cNvPr id="115" name="Rectangle 5"/>
          <p:cNvGrpSpPr/>
          <p:nvPr/>
        </p:nvGrpSpPr>
        <p:grpSpPr>
          <a:xfrm>
            <a:off x="484697" y="10409489"/>
            <a:ext cx="10055450" cy="914401"/>
            <a:chOff x="-1" y="0"/>
            <a:chExt cx="10055449" cy="914400"/>
          </a:xfrm>
        </p:grpSpPr>
        <p:sp>
          <p:nvSpPr>
            <p:cNvPr id="113" name="Rectangle"/>
            <p:cNvSpPr/>
            <p:nvPr/>
          </p:nvSpPr>
          <p:spPr>
            <a:xfrm>
              <a:off x="-1" y="0"/>
              <a:ext cx="10055449" cy="914400"/>
            </a:xfrm>
            <a:prstGeom prst="rect">
              <a:avLst/>
            </a:prstGeom>
            <a:solidFill>
              <a:srgbClr val="1482A5"/>
            </a:solidFill>
            <a:ln w="12700" cap="flat">
              <a:noFill/>
              <a:miter lim="400000"/>
            </a:ln>
            <a:effectLst/>
          </p:spPr>
          <p:txBody>
            <a:bodyPr wrap="square" lIns="45719" tIns="45719" rIns="45719" bIns="45719" numCol="1" anchor="ctr">
              <a:noAutofit/>
            </a:bodyPr>
            <a:lstStyle/>
            <a:p>
              <a:pPr defTabSz="3527821"/>
              <a:endParaRPr dirty="0"/>
            </a:p>
          </p:txBody>
        </p:sp>
        <p:sp>
          <p:nvSpPr>
            <p:cNvPr id="114" name="Lead-In"/>
            <p:cNvSpPr txBox="1"/>
            <p:nvPr/>
          </p:nvSpPr>
          <p:spPr>
            <a:xfrm>
              <a:off x="154304" y="128265"/>
              <a:ext cx="2330446" cy="6578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numCol="1" anchor="ctr">
              <a:spAutoFit/>
            </a:bodyPr>
            <a:lstStyle>
              <a:lvl1pPr defTabSz="3527821">
                <a:defRPr sz="3600">
                  <a:solidFill>
                    <a:srgbClr val="FFFFFF"/>
                  </a:solidFill>
                  <a:latin typeface="Amaranth"/>
                  <a:ea typeface="Amaranth"/>
                  <a:cs typeface="Amaranth"/>
                  <a:sym typeface="Amaranth"/>
                </a:defRPr>
              </a:lvl1pPr>
            </a:lstStyle>
            <a:p>
              <a:r>
                <a:rPr lang="en-US" dirty="0"/>
                <a:t>Background</a:t>
              </a:r>
              <a:endParaRPr dirty="0"/>
            </a:p>
          </p:txBody>
        </p:sp>
      </p:grpSp>
      <p:sp>
        <p:nvSpPr>
          <p:cNvPr id="116" name="Text Box 6"/>
          <p:cNvSpPr txBox="1"/>
          <p:nvPr/>
        </p:nvSpPr>
        <p:spPr>
          <a:xfrm>
            <a:off x="608326" y="11974714"/>
            <a:ext cx="9952579" cy="2680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1435" tIns="51435" rIns="51435" bIns="51435">
            <a:spAutoFit/>
          </a:bodyPr>
          <a:lstStyle>
            <a:lvl1pPr defTabSz="457200">
              <a:defRPr sz="2400">
                <a:latin typeface="Titillium Web"/>
                <a:ea typeface="Titillium Web"/>
                <a:cs typeface="Titillium Web"/>
                <a:sym typeface="Titillium Web"/>
              </a:defRPr>
            </a:lvl1pPr>
          </a:lstStyle>
          <a:p>
            <a:r>
              <a:t>Popular music: whether you love to hate it, hate that you love it, or have some other third opinion, you can’t deny its widespread appeal. There are also societal factors that impact what music will be accepted into the mainstream. What are the current trends in pop culture? What cultures are we exposed to in the media? How has immigration and globalization affected national cultures? Questions like these are important when interpreting music as a reflection of a country’s culture.</a:t>
            </a:r>
          </a:p>
        </p:txBody>
      </p:sp>
      <p:sp>
        <p:nvSpPr>
          <p:cNvPr id="117" name="TextBox 286"/>
          <p:cNvSpPr txBox="1"/>
          <p:nvPr/>
        </p:nvSpPr>
        <p:spPr>
          <a:xfrm>
            <a:off x="655653" y="24811759"/>
            <a:ext cx="9762702" cy="3037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2400">
                <a:latin typeface="Titillium Web"/>
                <a:ea typeface="Titillium Web"/>
                <a:cs typeface="Titillium Web"/>
                <a:sym typeface="Titillium Web"/>
              </a:defRPr>
            </a:lvl1pPr>
          </a:lstStyle>
          <a:p>
            <a:r>
              <a:t>If there’s anything this undertaking proved, it’s that trends in globalism and the music industry aren’t shared across cultures. What music we decide to consume seems more reliant on multiple interacting factors than simple historical trends. The US and the UK demonstrate some similarity, while France and Brazil show that different countries follow different trajectories. With more time, a larger dataset with more songs, countries and regions would likely reveal greater details and new insights into the interplay between globalization and culture.</a:t>
            </a:r>
          </a:p>
        </p:txBody>
      </p:sp>
      <p:sp>
        <p:nvSpPr>
          <p:cNvPr id="118" name="Rectangle 5"/>
          <p:cNvSpPr/>
          <p:nvPr/>
        </p:nvSpPr>
        <p:spPr>
          <a:xfrm>
            <a:off x="11094139" y="14377058"/>
            <a:ext cx="21182051" cy="16945483"/>
          </a:xfrm>
          <a:prstGeom prst="roundRect">
            <a:avLst>
              <a:gd name="adj" fmla="val 1382"/>
            </a:avLst>
          </a:prstGeom>
          <a:solidFill>
            <a:srgbClr val="B4D3E2"/>
          </a:solidFill>
          <a:ln w="12700">
            <a:miter lim="400000"/>
          </a:ln>
        </p:spPr>
        <p:txBody>
          <a:bodyPr lIns="45719" rIns="45719" anchor="ctr"/>
          <a:lstStyle/>
          <a:p>
            <a:pPr defTabSz="3527821">
              <a:defRPr sz="2700">
                <a:noFill/>
                <a:latin typeface="Amaranth"/>
                <a:ea typeface="Amaranth"/>
                <a:cs typeface="Amaranth"/>
                <a:sym typeface="Amaranth"/>
              </a:defRPr>
            </a:pPr>
            <a:endParaRPr/>
          </a:p>
        </p:txBody>
      </p:sp>
      <p:pic>
        <p:nvPicPr>
          <p:cNvPr id="119" name="Screen Shot 2021-09-26 at 7.17.07 PM.png" descr="Screen Shot 2021-09-26 at 7.17.07 PM.png"/>
          <p:cNvPicPr>
            <a:picLocks noChangeAspect="1"/>
          </p:cNvPicPr>
          <p:nvPr/>
        </p:nvPicPr>
        <p:blipFill>
          <a:blip r:embed="rId2"/>
          <a:stretch>
            <a:fillRect/>
          </a:stretch>
        </p:blipFill>
        <p:spPr>
          <a:xfrm>
            <a:off x="13761074" y="5124000"/>
            <a:ext cx="15848181" cy="7836533"/>
          </a:xfrm>
          <a:prstGeom prst="rect">
            <a:avLst/>
          </a:prstGeom>
          <a:ln w="12700">
            <a:miter lim="400000"/>
          </a:ln>
        </p:spPr>
      </p:pic>
      <p:sp>
        <p:nvSpPr>
          <p:cNvPr id="120" name="Rectangle 5"/>
          <p:cNvSpPr txBox="1"/>
          <p:nvPr/>
        </p:nvSpPr>
        <p:spPr>
          <a:xfrm>
            <a:off x="591929" y="11468768"/>
            <a:ext cx="2504709" cy="648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anchor="ctr">
            <a:spAutoFit/>
          </a:bodyPr>
          <a:lstStyle>
            <a:lvl1pPr defTabSz="3527821">
              <a:defRPr sz="3600">
                <a:solidFill>
                  <a:srgbClr val="235078"/>
                </a:solidFill>
                <a:latin typeface="Amaranth"/>
                <a:ea typeface="Amaranth"/>
                <a:cs typeface="Amaranth"/>
                <a:sym typeface="Amaranth"/>
              </a:defRPr>
            </a:lvl1pPr>
          </a:lstStyle>
          <a:p>
            <a:r>
              <a:t>Introduction</a:t>
            </a:r>
          </a:p>
        </p:txBody>
      </p:sp>
      <p:sp>
        <p:nvSpPr>
          <p:cNvPr id="121" name="Rectangle 5"/>
          <p:cNvSpPr txBox="1"/>
          <p:nvPr/>
        </p:nvSpPr>
        <p:spPr>
          <a:xfrm>
            <a:off x="604865" y="14707888"/>
            <a:ext cx="2377237" cy="648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anchor="ctr">
            <a:spAutoFit/>
          </a:bodyPr>
          <a:lstStyle>
            <a:lvl1pPr defTabSz="3527821">
              <a:defRPr sz="3600">
                <a:solidFill>
                  <a:srgbClr val="235078"/>
                </a:solidFill>
                <a:latin typeface="Amaranth"/>
                <a:ea typeface="Amaranth"/>
                <a:cs typeface="Amaranth"/>
                <a:sym typeface="Amaranth"/>
              </a:defRPr>
            </a:lvl1pPr>
          </a:lstStyle>
          <a:p>
            <a:r>
              <a:t>Hypothesis</a:t>
            </a:r>
          </a:p>
        </p:txBody>
      </p:sp>
      <p:sp>
        <p:nvSpPr>
          <p:cNvPr id="122" name="Rectangle 5"/>
          <p:cNvSpPr txBox="1"/>
          <p:nvPr/>
        </p:nvSpPr>
        <p:spPr>
          <a:xfrm>
            <a:off x="604117" y="18064208"/>
            <a:ext cx="2733532" cy="648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anchor="ctr">
            <a:spAutoFit/>
          </a:bodyPr>
          <a:lstStyle>
            <a:lvl1pPr defTabSz="3527821">
              <a:defRPr sz="3600">
                <a:solidFill>
                  <a:srgbClr val="235078"/>
                </a:solidFill>
                <a:latin typeface="Amaranth"/>
                <a:ea typeface="Amaranth"/>
                <a:cs typeface="Amaranth"/>
                <a:sym typeface="Amaranth"/>
              </a:defRPr>
            </a:lvl1pPr>
          </a:lstStyle>
          <a:p>
            <a:r>
              <a:t>Methodology</a:t>
            </a:r>
          </a:p>
        </p:txBody>
      </p:sp>
      <p:sp>
        <p:nvSpPr>
          <p:cNvPr id="123" name="Text Box 6"/>
          <p:cNvSpPr txBox="1"/>
          <p:nvPr/>
        </p:nvSpPr>
        <p:spPr>
          <a:xfrm>
            <a:off x="608326" y="15367085"/>
            <a:ext cx="9952579" cy="26809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1435" tIns="51435" rIns="51435" bIns="51435">
            <a:spAutoFit/>
          </a:bodyPr>
          <a:lstStyle>
            <a:lvl1pPr defTabSz="457200">
              <a:lnSpc>
                <a:spcPts val="5000"/>
              </a:lnSpc>
              <a:defRPr sz="2400">
                <a:latin typeface="Titillium Web"/>
                <a:ea typeface="Titillium Web"/>
                <a:cs typeface="Titillium Web"/>
                <a:sym typeface="Titillium Web"/>
              </a:defRPr>
            </a:lvl1pPr>
          </a:lstStyle>
          <a:p>
            <a:pPr>
              <a:lnSpc>
                <a:spcPct val="100000"/>
              </a:lnSpc>
            </a:pPr>
            <a:r>
              <a:rPr dirty="0"/>
              <a:t>It is generally accepted that America is more diverse than ever before. According to Pew Research, 40 million people living in the United States were born in a different country. By this logic, it would make sense that our taste in music is more international than seven decades ago. If the findings are consistent with the hypothesis, we should expect to see a positive correlation between the decades and the popularity of music with non-English lyrics. </a:t>
            </a:r>
          </a:p>
        </p:txBody>
      </p:sp>
      <p:sp>
        <p:nvSpPr>
          <p:cNvPr id="124" name="TextBox 286"/>
          <p:cNvSpPr txBox="1"/>
          <p:nvPr/>
        </p:nvSpPr>
        <p:spPr>
          <a:xfrm>
            <a:off x="631071" y="18877526"/>
            <a:ext cx="9762702" cy="45243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lnSpc>
                <a:spcPts val="5000"/>
              </a:lnSpc>
              <a:defRPr sz="2400">
                <a:latin typeface="Titillium Web"/>
                <a:ea typeface="Titillium Web"/>
                <a:cs typeface="Titillium Web"/>
                <a:sym typeface="Titillium Web"/>
              </a:defRPr>
            </a:lvl1pPr>
          </a:lstStyle>
          <a:p>
            <a:pPr>
              <a:lnSpc>
                <a:spcPct val="100000"/>
              </a:lnSpc>
            </a:pPr>
            <a:r>
              <a:rPr dirty="0"/>
              <a:t>The top singles charts were measured over two independent variables: decade and country. The available records for album sales extended only as far back as the 1950’s, thus our chosen starting point. Additionally, four countries were chosen on the basis of available data, geographic diversity and cultural diversity. From there, a dataset was compiled containing the top ten songs for each decade with international artists as well as the artist’s nationality. The nationalities were further divided into three categories: Global North, Global South, and the Anglosphere. Since each singles chart used different metrics to evaluate the songs (</a:t>
            </a:r>
            <a:r>
              <a:rPr dirty="0" err="1"/>
              <a:t>ie</a:t>
            </a:r>
            <a:r>
              <a:rPr dirty="0"/>
              <a:t>. weeks at the top of the chart, position in the top 100) it was necessary to normalize the data using Python. After cleaning the data using Pandas, it was schematized as a line graph using Matplotlib.</a:t>
            </a:r>
          </a:p>
        </p:txBody>
      </p:sp>
      <p:grpSp>
        <p:nvGrpSpPr>
          <p:cNvPr id="127" name="Rectangle 5"/>
          <p:cNvGrpSpPr/>
          <p:nvPr/>
        </p:nvGrpSpPr>
        <p:grpSpPr>
          <a:xfrm>
            <a:off x="11088006" y="13203119"/>
            <a:ext cx="10055449" cy="914401"/>
            <a:chOff x="0" y="0"/>
            <a:chExt cx="10055447" cy="914400"/>
          </a:xfrm>
        </p:grpSpPr>
        <p:sp>
          <p:nvSpPr>
            <p:cNvPr id="125" name="Rectangle"/>
            <p:cNvSpPr/>
            <p:nvPr/>
          </p:nvSpPr>
          <p:spPr>
            <a:xfrm>
              <a:off x="-1" y="0"/>
              <a:ext cx="10055449" cy="914400"/>
            </a:xfrm>
            <a:prstGeom prst="rect">
              <a:avLst/>
            </a:prstGeom>
            <a:solidFill>
              <a:srgbClr val="1482A5"/>
            </a:solidFill>
            <a:ln w="12700" cap="flat">
              <a:noFill/>
              <a:miter lim="400000"/>
            </a:ln>
            <a:effectLst/>
          </p:spPr>
          <p:txBody>
            <a:bodyPr wrap="square" lIns="45719" tIns="45719" rIns="45719" bIns="45719" numCol="1" anchor="ctr">
              <a:noAutofit/>
            </a:bodyPr>
            <a:lstStyle/>
            <a:p>
              <a:pPr defTabSz="3527821"/>
              <a:endParaRPr/>
            </a:p>
          </p:txBody>
        </p:sp>
        <p:sp>
          <p:nvSpPr>
            <p:cNvPr id="126" name="Findings &amp; Analysis"/>
            <p:cNvSpPr txBox="1"/>
            <p:nvPr/>
          </p:nvSpPr>
          <p:spPr>
            <a:xfrm>
              <a:off x="154304" y="132715"/>
              <a:ext cx="4080129" cy="6489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numCol="1" anchor="ctr">
              <a:spAutoFit/>
            </a:bodyPr>
            <a:lstStyle>
              <a:lvl1pPr defTabSz="3527821">
                <a:defRPr sz="3600">
                  <a:solidFill>
                    <a:srgbClr val="FFFFFF"/>
                  </a:solidFill>
                  <a:latin typeface="Amaranth"/>
                  <a:ea typeface="Amaranth"/>
                  <a:cs typeface="Amaranth"/>
                  <a:sym typeface="Amaranth"/>
                </a:defRPr>
              </a:lvl1pPr>
            </a:lstStyle>
            <a:p>
              <a:r>
                <a:t>Findings &amp; Analysis</a:t>
              </a:r>
            </a:p>
          </p:txBody>
        </p:sp>
      </p:grpSp>
      <p:sp>
        <p:nvSpPr>
          <p:cNvPr id="128" name="TextBox 286"/>
          <p:cNvSpPr txBox="1"/>
          <p:nvPr/>
        </p:nvSpPr>
        <p:spPr>
          <a:xfrm>
            <a:off x="11755625" y="18413730"/>
            <a:ext cx="9009075" cy="4142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2400">
                <a:latin typeface="Titillium Web"/>
                <a:ea typeface="Titillium Web"/>
                <a:cs typeface="Titillium Web"/>
                <a:sym typeface="Titillium Web"/>
              </a:defRPr>
            </a:lvl1pPr>
          </a:lstStyle>
          <a:p>
            <a:r>
              <a:t>If you exclude the unexpected dip around 2010s, the data from the US is surprisingly predictable. First, there is the explosion in foreign artists from the Anglosphere coinciding with the British Invasion of the mid-60s. This is coupled by a consistently weak showing from the non-Anglophone Global North. Around the 1990s and 2000s, artists from the Global South increased in popularity, while the hegemony of the Anglosphere faded. The recent uptick in Anglosphere influence may be explained by songs by artists originally from the Global South who sing in English and record in the United States. Whether this is “true” globalization is debatable.</a:t>
            </a:r>
          </a:p>
        </p:txBody>
      </p:sp>
      <p:sp>
        <p:nvSpPr>
          <p:cNvPr id="129" name="TextBox 286"/>
          <p:cNvSpPr txBox="1"/>
          <p:nvPr/>
        </p:nvSpPr>
        <p:spPr>
          <a:xfrm>
            <a:off x="22188295" y="18464530"/>
            <a:ext cx="9009076" cy="4142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2400">
                <a:latin typeface="Titillium Web"/>
                <a:ea typeface="Titillium Web"/>
                <a:cs typeface="Titillium Web"/>
                <a:sym typeface="Titillium Web"/>
              </a:defRPr>
            </a:lvl1pPr>
          </a:lstStyle>
          <a:p>
            <a:r>
              <a:t>For the most part, this visualization is not only a great example of globalization but also a case study in the historic cultural proximity between the US and the UK. The abrupt and unexpected rise in Anglophone artists during the 2010s in the US is contrasted with a gradual decline of US music in the UK. Additionally, both graphs have synchronized peak influence from the Global North in 2000 and the Global South in 2010. Geographical influence can been seen in the much greater Global South influence in the US due to proximity and close cultural relations with Latin America. Despite a few localized variations over seven decades, this chart shows the US and the UK are still culturally entwined.</a:t>
            </a:r>
          </a:p>
        </p:txBody>
      </p:sp>
      <p:sp>
        <p:nvSpPr>
          <p:cNvPr id="130" name="TextBox 286"/>
          <p:cNvSpPr txBox="1"/>
          <p:nvPr/>
        </p:nvSpPr>
        <p:spPr>
          <a:xfrm>
            <a:off x="11755625" y="26793810"/>
            <a:ext cx="9009075" cy="4511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lnSpc>
                <a:spcPts val="5000"/>
              </a:lnSpc>
              <a:defRPr sz="2400">
                <a:latin typeface="Titillium Web"/>
                <a:ea typeface="Titillium Web"/>
                <a:cs typeface="Titillium Web"/>
                <a:sym typeface="Titillium Web"/>
              </a:defRPr>
            </a:lvl1pPr>
          </a:lstStyle>
          <a:p>
            <a:pPr>
              <a:lnSpc>
                <a:spcPct val="100000"/>
              </a:lnSpc>
            </a:pPr>
            <a:r>
              <a:rPr dirty="0"/>
              <a:t>The results from France are significant as they don’t suggest an increase in globalization but rather a shift. Although no decade saw a particularly greater than average number of foreign artists, the birth country of the foreign artists changed significantly. In the 50s and 60s, the non-Anglophone Global North reigned supreme, followed by a rise in the Anglosphere during the 70s. At the turn of the century, we can see the Global South rise to overtake them both. If these results are anything to go by, they suggest a paradigm shift in the music industry. The once-unchallenged cultural dominance of advanced economies now have to contend with new players from the Global South and incorporate the changing tastes of a much more diverse France.</a:t>
            </a:r>
          </a:p>
        </p:txBody>
      </p:sp>
      <p:sp>
        <p:nvSpPr>
          <p:cNvPr id="131" name="TextBox 286"/>
          <p:cNvSpPr txBox="1"/>
          <p:nvPr/>
        </p:nvSpPr>
        <p:spPr>
          <a:xfrm>
            <a:off x="22101970" y="26793810"/>
            <a:ext cx="9009076" cy="3406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457200">
              <a:defRPr sz="2400">
                <a:latin typeface="Titillium Web"/>
                <a:ea typeface="Titillium Web"/>
                <a:cs typeface="Titillium Web"/>
                <a:sym typeface="Titillium Web"/>
              </a:defRPr>
            </a:lvl1pPr>
          </a:lstStyle>
          <a:p>
            <a:r>
              <a:t>Upon first inspection, the results from Brazil seem the most counterintuitive of all the countries. According to the graph, there was a peak in Anglosphere hit singles during the reign of the nationalist dictatorship in the 1970s. Perhaps these results aren’t too surprising. After all, new online platforms that emerged in the 2000s like Napster and YouTube eroded previous cultural barriers to making more local music. Perhaps the skillful adoption of new technologies by local artists explains why Brazil has the lowest levels of external cultural influence.</a:t>
            </a:r>
          </a:p>
        </p:txBody>
      </p:sp>
      <p:grpSp>
        <p:nvGrpSpPr>
          <p:cNvPr id="134" name="Rectangle 5"/>
          <p:cNvGrpSpPr/>
          <p:nvPr/>
        </p:nvGrpSpPr>
        <p:grpSpPr>
          <a:xfrm>
            <a:off x="471179" y="27962593"/>
            <a:ext cx="10055449" cy="914401"/>
            <a:chOff x="0" y="0"/>
            <a:chExt cx="10055447" cy="914400"/>
          </a:xfrm>
        </p:grpSpPr>
        <p:sp>
          <p:nvSpPr>
            <p:cNvPr id="132" name="Rectangle"/>
            <p:cNvSpPr/>
            <p:nvPr/>
          </p:nvSpPr>
          <p:spPr>
            <a:xfrm>
              <a:off x="-1" y="0"/>
              <a:ext cx="10055449" cy="914400"/>
            </a:xfrm>
            <a:prstGeom prst="rect">
              <a:avLst/>
            </a:prstGeom>
            <a:solidFill>
              <a:srgbClr val="1482A5"/>
            </a:solidFill>
            <a:ln w="12700" cap="flat">
              <a:noFill/>
              <a:miter lim="400000"/>
            </a:ln>
            <a:effectLst/>
          </p:spPr>
          <p:txBody>
            <a:bodyPr wrap="square" lIns="45719" tIns="45719" rIns="45719" bIns="45719" numCol="1" anchor="ctr">
              <a:noAutofit/>
            </a:bodyPr>
            <a:lstStyle/>
            <a:p>
              <a:pPr defTabSz="3527821"/>
              <a:endParaRPr/>
            </a:p>
          </p:txBody>
        </p:sp>
        <p:sp>
          <p:nvSpPr>
            <p:cNvPr id="133" name="References"/>
            <p:cNvSpPr txBox="1"/>
            <p:nvPr/>
          </p:nvSpPr>
          <p:spPr>
            <a:xfrm>
              <a:off x="154304" y="132715"/>
              <a:ext cx="2453587" cy="6489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1435" tIns="51435" rIns="51435" bIns="51435" numCol="1" anchor="ctr">
              <a:spAutoFit/>
            </a:bodyPr>
            <a:lstStyle>
              <a:lvl1pPr defTabSz="3527821">
                <a:defRPr sz="3600">
                  <a:solidFill>
                    <a:srgbClr val="FFFFFF"/>
                  </a:solidFill>
                  <a:latin typeface="Amaranth"/>
                  <a:ea typeface="Amaranth"/>
                  <a:cs typeface="Amaranth"/>
                  <a:sym typeface="Amaranth"/>
                </a:defRPr>
              </a:lvl1pPr>
            </a:lstStyle>
            <a:p>
              <a:r>
                <a:t>References</a:t>
              </a:r>
            </a:p>
          </p:txBody>
        </p:sp>
      </p:grpSp>
      <p:sp>
        <p:nvSpPr>
          <p:cNvPr id="135" name="TextBox 286"/>
          <p:cNvSpPr txBox="1"/>
          <p:nvPr/>
        </p:nvSpPr>
        <p:spPr>
          <a:xfrm>
            <a:off x="668353" y="28989985"/>
            <a:ext cx="9762702" cy="25298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80000" indent="-480000" defTabSz="457200">
              <a:spcBef>
                <a:spcPts val="1200"/>
              </a:spcBef>
              <a:defRPr sz="1500">
                <a:latin typeface="Times Roman"/>
                <a:ea typeface="Times Roman"/>
                <a:cs typeface="Times Roman"/>
                <a:sym typeface="Times Roman"/>
              </a:defRPr>
            </a:pPr>
            <a:r>
              <a:t>“Brazil GDP1982-2020 Data: 2021-2023 Forecast: Historical: Chart: News.” Brazil GDP | 1982-2020 Data | 2021-2023 Forecast | Historical | Chart | News. Accessed January 8, 2020. https://tradingeconomics.com/brazil/gdp.</a:t>
            </a:r>
          </a:p>
          <a:p>
            <a:pPr marL="480000" indent="-480000" defTabSz="457200">
              <a:spcBef>
                <a:spcPts val="1200"/>
              </a:spcBef>
              <a:defRPr sz="1500">
                <a:latin typeface="Times Roman"/>
                <a:ea typeface="Times Roman"/>
                <a:cs typeface="Times Roman"/>
                <a:sym typeface="Times Roman"/>
              </a:defRPr>
            </a:pPr>
            <a:r>
              <a:t>“Brazil Song Charts for (1902-2015).” Playback.fm. Accessed December 6, 2020. https://playback.fm/charts/brasil. </a:t>
            </a:r>
          </a:p>
          <a:p>
            <a:pPr marL="480000" indent="-480000" defTabSz="457200">
              <a:spcBef>
                <a:spcPts val="1200"/>
              </a:spcBef>
              <a:defRPr sz="1500">
                <a:latin typeface="Times Roman"/>
                <a:ea typeface="Times Roman"/>
                <a:cs typeface="Times Roman"/>
                <a:sym typeface="Times Roman"/>
              </a:defRPr>
            </a:pPr>
            <a:r>
              <a:t>“List of Billboard Number-One Singles from 1950 to 1958.” Wikipedia. Wikimedia Foundation, July 4, 2020. https://en.wikipedia.org/wiki/List_of_Billboard_number-one_singles_from_1950_to_1958. </a:t>
            </a:r>
          </a:p>
          <a:p>
            <a:pPr marL="480000" indent="-480000" defTabSz="457200">
              <a:spcBef>
                <a:spcPts val="1200"/>
              </a:spcBef>
              <a:defRPr sz="1500">
                <a:latin typeface="Times Roman"/>
                <a:ea typeface="Times Roman"/>
                <a:cs typeface="Times Roman"/>
                <a:sym typeface="Times Roman"/>
              </a:defRPr>
            </a:pPr>
            <a:r>
              <a:t>“List of Number-One Singles of 1960 (France).” Wikipedia. Wikimedia Foundation, October 15, 2020. https://en.wikipedia.org/wiki/List_of_number-one_singles_of_1960_(France). </a:t>
            </a:r>
          </a:p>
          <a:p>
            <a:pPr marL="480000" indent="-480000" defTabSz="457200">
              <a:spcBef>
                <a:spcPts val="1200"/>
              </a:spcBef>
              <a:defRPr sz="1500">
                <a:latin typeface="Times Roman"/>
                <a:ea typeface="Times Roman"/>
                <a:cs typeface="Times Roman"/>
                <a:sym typeface="Times Roman"/>
              </a:defRPr>
            </a:pPr>
            <a:r>
              <a:t>“UK Music Charts.” UK music charts. Accessed December 6, 2020. https://www.uk-charts.top-source.info/index.shtml. </a:t>
            </a:r>
          </a:p>
        </p:txBody>
      </p:sp>
      <p:pic>
        <p:nvPicPr>
          <p:cNvPr id="136" name="Image Gallery" descr="Image Gallery"/>
          <p:cNvPicPr>
            <a:picLocks noChangeAspect="1"/>
          </p:cNvPicPr>
          <p:nvPr/>
        </p:nvPicPr>
        <p:blipFill>
          <a:blip r:embed="rId3"/>
          <a:srcRect t="913" b="913"/>
          <a:stretch>
            <a:fillRect/>
          </a:stretch>
        </p:blipFill>
        <p:spPr>
          <a:xfrm>
            <a:off x="11456465" y="14537366"/>
            <a:ext cx="9553852" cy="3614857"/>
          </a:xfrm>
          <a:prstGeom prst="rect">
            <a:avLst/>
          </a:prstGeom>
          <a:ln w="12700">
            <a:miter lim="400000"/>
          </a:ln>
        </p:spPr>
      </p:pic>
      <p:pic>
        <p:nvPicPr>
          <p:cNvPr id="137" name="Image Gallery" descr="Image Gallery"/>
          <p:cNvPicPr>
            <a:picLocks noChangeAspect="1"/>
          </p:cNvPicPr>
          <p:nvPr/>
        </p:nvPicPr>
        <p:blipFill>
          <a:blip r:embed="rId4"/>
          <a:srcRect l="371" r="371"/>
          <a:stretch>
            <a:fillRect/>
          </a:stretch>
        </p:blipFill>
        <p:spPr>
          <a:xfrm>
            <a:off x="21987678" y="22746228"/>
            <a:ext cx="10055448" cy="3812541"/>
          </a:xfrm>
          <a:prstGeom prst="rect">
            <a:avLst/>
          </a:prstGeom>
          <a:ln w="12700">
            <a:miter lim="400000"/>
          </a:ln>
        </p:spPr>
      </p:pic>
      <p:pic>
        <p:nvPicPr>
          <p:cNvPr id="138" name="Image Gallery" descr="Image Gallery"/>
          <p:cNvPicPr>
            <a:picLocks noChangeAspect="1"/>
          </p:cNvPicPr>
          <p:nvPr/>
        </p:nvPicPr>
        <p:blipFill>
          <a:blip r:embed="rId5"/>
          <a:srcRect l="530" r="530"/>
          <a:stretch>
            <a:fillRect/>
          </a:stretch>
        </p:blipFill>
        <p:spPr>
          <a:xfrm>
            <a:off x="11336583" y="22768870"/>
            <a:ext cx="9854658" cy="3812541"/>
          </a:xfrm>
          <a:prstGeom prst="rect">
            <a:avLst/>
          </a:prstGeom>
          <a:ln w="12700">
            <a:miter lim="400000"/>
          </a:ln>
        </p:spPr>
      </p:pic>
      <p:pic>
        <p:nvPicPr>
          <p:cNvPr id="139" name="Image Gallery" descr="Image Gallery"/>
          <p:cNvPicPr>
            <a:picLocks noChangeAspect="1"/>
          </p:cNvPicPr>
          <p:nvPr/>
        </p:nvPicPr>
        <p:blipFill>
          <a:blip r:embed="rId6"/>
          <a:srcRect l="189" r="189"/>
          <a:stretch>
            <a:fillRect/>
          </a:stretch>
        </p:blipFill>
        <p:spPr>
          <a:xfrm>
            <a:off x="21905876" y="14460095"/>
            <a:ext cx="9854658" cy="3812541"/>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Default Design">
  <a:themeElements>
    <a:clrScheme name="Default Design">
      <a:dk1>
        <a:srgbClr val="000000"/>
      </a:dk1>
      <a:lt1>
        <a:srgbClr val="FFFFFF"/>
      </a:lt1>
      <a:dk2>
        <a:srgbClr val="A7A7A7"/>
      </a:dk2>
      <a:lt2>
        <a:srgbClr val="535353"/>
      </a:lt2>
      <a:accent1>
        <a:srgbClr val="FF388C"/>
      </a:accent1>
      <a:accent2>
        <a:srgbClr val="E40059"/>
      </a:accent2>
      <a:accent3>
        <a:srgbClr val="9C007F"/>
      </a:accent3>
      <a:accent4>
        <a:srgbClr val="68007F"/>
      </a:accent4>
      <a:accent5>
        <a:srgbClr val="005BD3"/>
      </a:accent5>
      <a:accent6>
        <a:srgbClr val="00349E"/>
      </a:accent6>
      <a:hlink>
        <a:srgbClr val="0000FF"/>
      </a:hlink>
      <a:folHlink>
        <a:srgbClr val="FF00FF"/>
      </a:folHlink>
    </a:clrScheme>
    <a:fontScheme name="Default Design">
      <a:majorFont>
        <a:latin typeface="Helvetica"/>
        <a:ea typeface="Helvetica"/>
        <a:cs typeface="Helvetica"/>
      </a:majorFont>
      <a:minorFont>
        <a:latin typeface="Arial"/>
        <a:ea typeface="Arial"/>
        <a:cs typeface="Arial"/>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Design">
  <a:themeElements>
    <a:clrScheme name="Default Design">
      <a:dk1>
        <a:srgbClr val="000000"/>
      </a:dk1>
      <a:lt1>
        <a:srgbClr val="FFFFFF"/>
      </a:lt1>
      <a:dk2>
        <a:srgbClr val="A7A7A7"/>
      </a:dk2>
      <a:lt2>
        <a:srgbClr val="535353"/>
      </a:lt2>
      <a:accent1>
        <a:srgbClr val="FF388C"/>
      </a:accent1>
      <a:accent2>
        <a:srgbClr val="E40059"/>
      </a:accent2>
      <a:accent3>
        <a:srgbClr val="9C007F"/>
      </a:accent3>
      <a:accent4>
        <a:srgbClr val="68007F"/>
      </a:accent4>
      <a:accent5>
        <a:srgbClr val="005BD3"/>
      </a:accent5>
      <a:accent6>
        <a:srgbClr val="00349E"/>
      </a:accent6>
      <a:hlink>
        <a:srgbClr val="0000FF"/>
      </a:hlink>
      <a:folHlink>
        <a:srgbClr val="FF00FF"/>
      </a:folHlink>
    </a:clrScheme>
    <a:fontScheme name="Default Design">
      <a:majorFont>
        <a:latin typeface="Helvetica"/>
        <a:ea typeface="Helvetica"/>
        <a:cs typeface="Helvetica"/>
      </a:majorFont>
      <a:minorFont>
        <a:latin typeface="Arial"/>
        <a:ea typeface="Arial"/>
        <a:cs typeface="Arial"/>
      </a:minorFont>
    </a:fontScheme>
    <a:fmtScheme name="Default Desig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9300" b="0" i="0" u="none" strike="noStrike" cap="none" spc="0" normalizeH="0" baseline="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98</TotalTime>
  <Words>1247</Words>
  <Application>Microsoft Macintosh PowerPoint</Application>
  <PresentationFormat>Custom</PresentationFormat>
  <Paragraphs>26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Amaranth</vt:lpstr>
      <vt:lpstr>Arial</vt:lpstr>
      <vt:lpstr>Times Roman</vt:lpstr>
      <vt:lpstr>Titillium Web</vt:lpstr>
      <vt:lpstr>Default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2</cp:revision>
  <dcterms:modified xsi:type="dcterms:W3CDTF">2021-10-05T13:59:52Z</dcterms:modified>
</cp:coreProperties>
</file>