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Lst>
  <p:sldSz cy="32918400" cx="43891200"/>
  <p:notesSz cx="31954775" cy="50149125"/>
  <p:embeddedFontLst>
    <p:embeddedFont>
      <p:font typeface="Montserrat Light"/>
      <p:regular r:id="rId7"/>
      <p:bold r:id="rId8"/>
      <p:italic r:id="rId9"/>
      <p:boldItalic r:id="rId10"/>
    </p:embeddedFont>
    <p:embeddedFont>
      <p:font typeface="Libre Baskerville"/>
      <p:regular r:id="rId11"/>
      <p:bold r:id="rId12"/>
      <p:italic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9968">
          <p15:clr>
            <a:srgbClr val="A4A3A4"/>
          </p15:clr>
        </p15:guide>
        <p15:guide id="2" orient="horz" pos="5632">
          <p15:clr>
            <a:srgbClr val="A4A3A4"/>
          </p15:clr>
        </p15:guide>
        <p15:guide id="3" orient="horz" pos="3533">
          <p15:clr>
            <a:srgbClr val="A4A3A4"/>
          </p15:clr>
        </p15:guide>
        <p15:guide id="4" orient="horz" pos="6246">
          <p15:clr>
            <a:srgbClr val="A4A3A4"/>
          </p15:clr>
        </p15:guide>
        <p15:guide id="5" pos="720">
          <p15:clr>
            <a:srgbClr val="A4A3A4"/>
          </p15:clr>
        </p15:guide>
        <p15:guide id="6" pos="6912">
          <p15:clr>
            <a:srgbClr val="A4A3A4"/>
          </p15:clr>
        </p15:guide>
        <p15:guide id="7" pos="7392">
          <p15:clr>
            <a:srgbClr val="A4A3A4"/>
          </p15:clr>
        </p15:guide>
        <p15:guide id="8" pos="13584">
          <p15:clr>
            <a:srgbClr val="A4A3A4"/>
          </p15:clr>
        </p15:guide>
        <p15:guide id="9" pos="14064">
          <p15:clr>
            <a:srgbClr val="A4A3A4"/>
          </p15:clr>
        </p15:guide>
        <p15:guide id="10" pos="20256">
          <p15:clr>
            <a:srgbClr val="A4A3A4"/>
          </p15:clr>
        </p15:guide>
        <p15:guide id="11" pos="20736">
          <p15:clr>
            <a:srgbClr val="A4A3A4"/>
          </p15:clr>
        </p15:guide>
        <p15:guide id="12" pos="26928">
          <p15:clr>
            <a:srgbClr val="A4A3A4"/>
          </p15:clr>
        </p15:guide>
      </p15:sldGuideLst>
    </p:ext>
    <p:ext uri="{2D200454-40CA-4A62-9FC3-DE9A4176ACB9}">
      <p15:notesGuideLst>
        <p15:guide id="1" orient="horz" pos="15795">
          <p15:clr>
            <a:srgbClr val="A4A3A4"/>
          </p15:clr>
        </p15:guide>
        <p15:guide id="2" pos="1006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9968" orient="horz"/>
        <p:guide pos="5632" orient="horz"/>
        <p:guide pos="3533" orient="horz"/>
        <p:guide pos="6246" orient="horz"/>
        <p:guide pos="720"/>
        <p:guide pos="6912"/>
        <p:guide pos="7392"/>
        <p:guide pos="13584"/>
        <p:guide pos="14064"/>
        <p:guide pos="20256"/>
        <p:guide pos="20736"/>
        <p:guide pos="26928"/>
      </p:guideLst>
    </p:cSldViewPr>
  </p:slideViewPr>
  <p:notesViewPr>
    <p:cSldViewPr snapToGrid="0">
      <p:cViewPr varScale="1">
        <p:scale>
          <a:sx n="100" d="100"/>
          <a:sy n="100" d="100"/>
        </p:scale>
        <p:origin x="0" y="0"/>
      </p:cViewPr>
      <p:guideLst>
        <p:guide pos="15795" orient="horz"/>
        <p:guide pos="10065"/>
      </p:guideLst>
    </p:cSldViewPr>
  </p:notesViewPr>
</p:viewPr>
</file>

<file path=ppt/_rels/presentation.xml.rels><?xml version="1.0" encoding="UTF-8" standalone="yes"?><Relationships xmlns="http://schemas.openxmlformats.org/package/2006/relationships"><Relationship Id="rId11" Type="http://schemas.openxmlformats.org/officeDocument/2006/relationships/font" Target="fonts/LibreBaskerville-regular.fntdata"/><Relationship Id="rId10" Type="http://schemas.openxmlformats.org/officeDocument/2006/relationships/font" Target="fonts/MontserratLight-boldItalic.fntdata"/><Relationship Id="rId13" Type="http://schemas.openxmlformats.org/officeDocument/2006/relationships/font" Target="fonts/LibreBaskerville-italic.fntdata"/><Relationship Id="rId12" Type="http://schemas.openxmlformats.org/officeDocument/2006/relationships/font" Target="fonts/LibreBaskerville-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MontserratLight-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MontserratLight-regular.fntdata"/><Relationship Id="rId8" Type="http://schemas.openxmlformats.org/officeDocument/2006/relationships/font" Target="fonts/MontserratLigh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13804901" cy="2628900"/>
          </a:xfrm>
          <a:prstGeom prst="rect">
            <a:avLst/>
          </a:prstGeom>
          <a:noFill/>
          <a:ln>
            <a:noFill/>
          </a:ln>
        </p:spPr>
        <p:txBody>
          <a:bodyPr anchorCtr="0" anchor="t" bIns="225000" lIns="450025" spcFirstLastPara="1" rIns="450025" wrap="square" tIns="225000">
            <a:noAutofit/>
          </a:bodyPr>
          <a:lstStyle>
            <a:lvl1pPr lvl="0" marR="0" rtl="0" algn="l">
              <a:spcBef>
                <a:spcPts val="0"/>
              </a:spcBef>
              <a:spcAft>
                <a:spcPts val="0"/>
              </a:spcAft>
              <a:buSzPts val="1400"/>
              <a:buNone/>
              <a:defRPr b="0" i="0" sz="6000"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4" name="Google Shape;4;n"/>
          <p:cNvSpPr txBox="1"/>
          <p:nvPr>
            <p:ph idx="10" type="dt"/>
          </p:nvPr>
        </p:nvSpPr>
        <p:spPr>
          <a:xfrm>
            <a:off x="17941925" y="0"/>
            <a:ext cx="14135100" cy="2628900"/>
          </a:xfrm>
          <a:prstGeom prst="rect">
            <a:avLst/>
          </a:prstGeom>
          <a:noFill/>
          <a:ln>
            <a:noFill/>
          </a:ln>
        </p:spPr>
        <p:txBody>
          <a:bodyPr anchorCtr="0" anchor="t" bIns="225000" lIns="450025" spcFirstLastPara="1" rIns="450025" wrap="square" tIns="225000">
            <a:noAutofit/>
          </a:bodyPr>
          <a:lstStyle>
            <a:lvl1pPr lvl="0" marR="0" rtl="0" algn="r">
              <a:spcBef>
                <a:spcPts val="0"/>
              </a:spcBef>
              <a:spcAft>
                <a:spcPts val="0"/>
              </a:spcAft>
              <a:buSzPts val="1400"/>
              <a:buNone/>
              <a:defRPr b="0" i="0" sz="6000"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5" name="Google Shape;5;n"/>
          <p:cNvSpPr/>
          <p:nvPr>
            <p:ph idx="3" type="sldImg"/>
          </p:nvPr>
        </p:nvSpPr>
        <p:spPr>
          <a:xfrm>
            <a:off x="3378200" y="3757613"/>
            <a:ext cx="24996775" cy="187483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 name="Google Shape;6;n"/>
          <p:cNvSpPr txBox="1"/>
          <p:nvPr>
            <p:ph idx="1" type="body"/>
          </p:nvPr>
        </p:nvSpPr>
        <p:spPr>
          <a:xfrm>
            <a:off x="4137025" y="24004588"/>
            <a:ext cx="23456901" cy="22512338"/>
          </a:xfrm>
          <a:prstGeom prst="rect">
            <a:avLst/>
          </a:prstGeom>
          <a:noFill/>
          <a:ln>
            <a:noFill/>
          </a:ln>
        </p:spPr>
        <p:txBody>
          <a:bodyPr anchorCtr="0" anchor="t" bIns="225000" lIns="450025" spcFirstLastPara="1" rIns="450025" wrap="square" tIns="225000">
            <a:noAutofit/>
          </a:bodyPr>
          <a:lstStyle>
            <a:lvl1pPr indent="-228600" lvl="0" marL="457200" marR="0" rtl="0" algn="l">
              <a:spcBef>
                <a:spcPts val="360"/>
              </a:spcBef>
              <a:spcAft>
                <a:spcPts val="0"/>
              </a:spcAft>
              <a:buSzPts val="1400"/>
              <a:buNone/>
              <a:defRPr b="0" i="0" sz="1200" u="none" cap="none" strike="noStrike">
                <a:solidFill>
                  <a:schemeClr val="dk1"/>
                </a:solidFill>
                <a:latin typeface="Times New Roman"/>
                <a:ea typeface="Times New Roman"/>
                <a:cs typeface="Times New Roman"/>
                <a:sym typeface="Times New Roman"/>
              </a:defRPr>
            </a:lvl1pPr>
            <a:lvl2pPr indent="-228600" lvl="1" marL="914400" marR="0" rtl="0" algn="l">
              <a:spcBef>
                <a:spcPts val="360"/>
              </a:spcBef>
              <a:spcAft>
                <a:spcPts val="0"/>
              </a:spcAft>
              <a:buSzPts val="1400"/>
              <a:buNone/>
              <a:defRPr b="0" i="0" sz="1200" u="none" cap="none" strike="noStrike">
                <a:solidFill>
                  <a:schemeClr val="dk1"/>
                </a:solidFill>
                <a:latin typeface="Times New Roman"/>
                <a:ea typeface="Times New Roman"/>
                <a:cs typeface="Times New Roman"/>
                <a:sym typeface="Times New Roman"/>
              </a:defRPr>
            </a:lvl2pPr>
            <a:lvl3pPr indent="-228600" lvl="2" marL="1371600" marR="0" rtl="0" algn="l">
              <a:spcBef>
                <a:spcPts val="360"/>
              </a:spcBef>
              <a:spcAft>
                <a:spcPts val="0"/>
              </a:spcAft>
              <a:buSzPts val="1400"/>
              <a:buNone/>
              <a:defRPr b="0" i="0" sz="1200" u="none" cap="none" strike="noStrike">
                <a:solidFill>
                  <a:schemeClr val="dk1"/>
                </a:solidFill>
                <a:latin typeface="Times New Roman"/>
                <a:ea typeface="Times New Roman"/>
                <a:cs typeface="Times New Roman"/>
                <a:sym typeface="Times New Roman"/>
              </a:defRPr>
            </a:lvl3pPr>
            <a:lvl4pPr indent="-228600" lvl="3" marL="1828800" marR="0" rtl="0" algn="l">
              <a:spcBef>
                <a:spcPts val="360"/>
              </a:spcBef>
              <a:spcAft>
                <a:spcPts val="0"/>
              </a:spcAft>
              <a:buSzPts val="1400"/>
              <a:buNone/>
              <a:defRPr b="0" i="0" sz="1200" u="none" cap="none" strike="noStrike">
                <a:solidFill>
                  <a:schemeClr val="dk1"/>
                </a:solidFill>
                <a:latin typeface="Times New Roman"/>
                <a:ea typeface="Times New Roman"/>
                <a:cs typeface="Times New Roman"/>
                <a:sym typeface="Times New Roman"/>
              </a:defRPr>
            </a:lvl4pPr>
            <a:lvl5pPr indent="-228600" lvl="4" marL="2286000" marR="0" rtl="0" algn="l">
              <a:spcBef>
                <a:spcPts val="360"/>
              </a:spcBef>
              <a:spcAft>
                <a:spcPts val="0"/>
              </a:spcAft>
              <a:buSzPts val="1400"/>
              <a:buNone/>
              <a:defRPr b="0" i="0" sz="1200" u="none" cap="none" strike="noStrike">
                <a:solidFill>
                  <a:schemeClr val="dk1"/>
                </a:solidFill>
                <a:latin typeface="Times New Roman"/>
                <a:ea typeface="Times New Roman"/>
                <a:cs typeface="Times New Roman"/>
                <a:sym typeface="Times New Roman"/>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47639288"/>
            <a:ext cx="13804901" cy="2628900"/>
          </a:xfrm>
          <a:prstGeom prst="rect">
            <a:avLst/>
          </a:prstGeom>
          <a:noFill/>
          <a:ln>
            <a:noFill/>
          </a:ln>
        </p:spPr>
        <p:txBody>
          <a:bodyPr anchorCtr="0" anchor="b" bIns="225000" lIns="450025" spcFirstLastPara="1" rIns="450025" wrap="square" tIns="225000">
            <a:noAutofit/>
          </a:bodyPr>
          <a:lstStyle>
            <a:lvl1pPr lvl="0" marR="0" rtl="0" algn="l">
              <a:spcBef>
                <a:spcPts val="0"/>
              </a:spcBef>
              <a:spcAft>
                <a:spcPts val="0"/>
              </a:spcAft>
              <a:buSzPts val="1400"/>
              <a:buNone/>
              <a:defRPr b="0" i="0" sz="6000"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8" name="Google Shape;8;n"/>
          <p:cNvSpPr txBox="1"/>
          <p:nvPr>
            <p:ph idx="12" type="sldNum"/>
          </p:nvPr>
        </p:nvSpPr>
        <p:spPr>
          <a:xfrm>
            <a:off x="17941925" y="47639288"/>
            <a:ext cx="14135100" cy="2628900"/>
          </a:xfrm>
          <a:prstGeom prst="rect">
            <a:avLst/>
          </a:prstGeom>
          <a:noFill/>
          <a:ln>
            <a:noFill/>
          </a:ln>
        </p:spPr>
        <p:txBody>
          <a:bodyPr anchorCtr="0" anchor="b" bIns="225000" lIns="450025" spcFirstLastPara="1" rIns="450025" wrap="square" tIns="225000">
            <a:noAutofit/>
          </a:bodyPr>
          <a:lstStyle/>
          <a:p>
            <a:pPr indent="0" lvl="0" marL="0" marR="0" rtl="0" algn="r">
              <a:spcBef>
                <a:spcPts val="0"/>
              </a:spcBef>
              <a:spcAft>
                <a:spcPts val="0"/>
              </a:spcAft>
              <a:buNone/>
            </a:pPr>
            <a:fld id="{00000000-1234-1234-1234-123412341234}" type="slidenum">
              <a:rPr b="0" i="0" lang="en-US" sz="6000" u="none" cap="none" strike="noStrike">
                <a:solidFill>
                  <a:schemeClr val="dk1"/>
                </a:solidFill>
                <a:latin typeface="Times New Roman"/>
                <a:ea typeface="Times New Roman"/>
                <a:cs typeface="Times New Roman"/>
                <a:sym typeface="Times New Roman"/>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p1:notes"/>
          <p:cNvSpPr txBox="1"/>
          <p:nvPr>
            <p:ph idx="12" type="sldNum"/>
          </p:nvPr>
        </p:nvSpPr>
        <p:spPr>
          <a:xfrm>
            <a:off x="17941925" y="47639288"/>
            <a:ext cx="14135100" cy="2628900"/>
          </a:xfrm>
          <a:prstGeom prst="rect">
            <a:avLst/>
          </a:prstGeom>
          <a:noFill/>
          <a:ln>
            <a:noFill/>
          </a:ln>
        </p:spPr>
        <p:txBody>
          <a:bodyPr anchorCtr="0" anchor="b" bIns="225000" lIns="450025" spcFirstLastPara="1" rIns="450025" wrap="square" tIns="225000">
            <a:noAutofit/>
          </a:bodyPr>
          <a:lstStyle/>
          <a:p>
            <a:pPr indent="0" lvl="0" marL="0" rtl="0" algn="r">
              <a:spcBef>
                <a:spcPts val="0"/>
              </a:spcBef>
              <a:spcAft>
                <a:spcPts val="0"/>
              </a:spcAft>
              <a:buNone/>
            </a:pPr>
            <a:fld id="{00000000-1234-1234-1234-123412341234}" type="slidenum">
              <a:rPr b="0" i="0" lang="en-US" sz="6000" u="none" cap="none" strike="noStrike">
                <a:solidFill>
                  <a:schemeClr val="dk1"/>
                </a:solidFill>
                <a:latin typeface="Times New Roman"/>
                <a:ea typeface="Times New Roman"/>
                <a:cs typeface="Times New Roman"/>
                <a:sym typeface="Times New Roman"/>
              </a:rPr>
              <a:t>‹#›</a:t>
            </a:fld>
            <a:endParaRPr b="0" i="0" sz="6000" u="none" cap="none" strike="noStrike">
              <a:solidFill>
                <a:schemeClr val="dk1"/>
              </a:solidFill>
              <a:latin typeface="Times New Roman"/>
              <a:ea typeface="Times New Roman"/>
              <a:cs typeface="Times New Roman"/>
              <a:sym typeface="Times New Roman"/>
            </a:endParaRPr>
          </a:p>
        </p:txBody>
      </p:sp>
      <p:sp>
        <p:nvSpPr>
          <p:cNvPr id="90" name="Google Shape;90;p1:notes"/>
          <p:cNvSpPr/>
          <p:nvPr>
            <p:ph idx="2" type="sldImg"/>
          </p:nvPr>
        </p:nvSpPr>
        <p:spPr>
          <a:xfrm>
            <a:off x="3378200" y="3757613"/>
            <a:ext cx="24996775" cy="18748375"/>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91" name="Google Shape;91;p1:notes"/>
          <p:cNvSpPr txBox="1"/>
          <p:nvPr>
            <p:ph idx="1" type="body"/>
          </p:nvPr>
        </p:nvSpPr>
        <p:spPr>
          <a:xfrm>
            <a:off x="4137025" y="24004588"/>
            <a:ext cx="23456901" cy="22512338"/>
          </a:xfrm>
          <a:prstGeom prst="rect">
            <a:avLst/>
          </a:prstGeom>
          <a:noFill/>
          <a:ln>
            <a:noFill/>
          </a:ln>
        </p:spPr>
        <p:txBody>
          <a:bodyPr anchorCtr="0" anchor="t" bIns="225000" lIns="450025" spcFirstLastPara="1" rIns="450025" wrap="square" tIns="225000">
            <a:noAutofit/>
          </a:bodyPr>
          <a:lstStyle/>
          <a:p>
            <a:pPr indent="0" lvl="0" marL="0" rtl="0" algn="l">
              <a:spcBef>
                <a:spcPts val="0"/>
              </a:spcBef>
              <a:spcAft>
                <a:spcPts val="0"/>
              </a:spcAft>
              <a:buNone/>
            </a:pPr>
            <a:r>
              <a:t/>
            </a:r>
            <a:endParaRPr b="0" i="0" sz="1200" u="none" cap="none" strike="noStrike">
              <a:solidFill>
                <a:schemeClr val="dk1"/>
              </a:solidFill>
              <a:latin typeface="Times New Roman"/>
              <a:ea typeface="Times New Roman"/>
              <a:cs typeface="Times New Roman"/>
              <a:sym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9" name="Shape 19"/>
        <p:cNvGrpSpPr/>
        <p:nvPr/>
      </p:nvGrpSpPr>
      <p:grpSpPr>
        <a:xfrm>
          <a:off x="0" y="0"/>
          <a:ext cx="0" cy="0"/>
          <a:chOff x="0" y="0"/>
          <a:chExt cx="0" cy="0"/>
        </a:xfrm>
      </p:grpSpPr>
      <p:sp>
        <p:nvSpPr>
          <p:cNvPr id="20" name="Google Shape;20;p2"/>
          <p:cNvSpPr txBox="1"/>
          <p:nvPr>
            <p:ph idx="10" type="dt"/>
          </p:nvPr>
        </p:nvSpPr>
        <p:spPr>
          <a:xfrm>
            <a:off x="3294063" y="29992638"/>
            <a:ext cx="9144000" cy="2193925"/>
          </a:xfrm>
          <a:prstGeom prst="rect">
            <a:avLst/>
          </a:prstGeom>
          <a:noFill/>
          <a:ln>
            <a:noFill/>
          </a:ln>
        </p:spPr>
        <p:txBody>
          <a:bodyPr anchorCtr="0" anchor="t" bIns="213350" lIns="426700" spcFirstLastPara="1" rIns="426700" wrap="square" tIns="2133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
          <p:cNvSpPr txBox="1"/>
          <p:nvPr>
            <p:ph idx="11" type="ftr"/>
          </p:nvPr>
        </p:nvSpPr>
        <p:spPr>
          <a:xfrm>
            <a:off x="14993938" y="29992638"/>
            <a:ext cx="13903326" cy="2193925"/>
          </a:xfrm>
          <a:prstGeom prst="rect">
            <a:avLst/>
          </a:prstGeom>
          <a:noFill/>
          <a:ln>
            <a:noFill/>
          </a:ln>
        </p:spPr>
        <p:txBody>
          <a:bodyPr anchorCtr="0" anchor="t" bIns="213350" lIns="426700" spcFirstLastPara="1" rIns="426700" wrap="square" tIns="2133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
          <p:cNvSpPr txBox="1"/>
          <p:nvPr>
            <p:ph idx="12" type="sldNum"/>
          </p:nvPr>
        </p:nvSpPr>
        <p:spPr>
          <a:xfrm>
            <a:off x="31453138" y="29992638"/>
            <a:ext cx="9144000" cy="2193925"/>
          </a:xfrm>
          <a:prstGeom prst="rect">
            <a:avLst/>
          </a:prstGeom>
          <a:noFill/>
          <a:ln>
            <a:noFill/>
          </a:ln>
        </p:spPr>
        <p:txBody>
          <a:bodyPr anchorCtr="0" anchor="t" bIns="213350" lIns="426700" spcFirstLastPara="1" rIns="426700" wrap="square" tIns="213350">
            <a:noAutofit/>
          </a:bodyPr>
          <a:lstStyle>
            <a:lvl1pPr indent="0" lvl="0"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6" name="Shape 76"/>
        <p:cNvGrpSpPr/>
        <p:nvPr/>
      </p:nvGrpSpPr>
      <p:grpSpPr>
        <a:xfrm>
          <a:off x="0" y="0"/>
          <a:ext cx="0" cy="0"/>
          <a:chOff x="0" y="0"/>
          <a:chExt cx="0" cy="0"/>
        </a:xfrm>
      </p:grpSpPr>
      <p:sp>
        <p:nvSpPr>
          <p:cNvPr id="77" name="Google Shape;77;p11"/>
          <p:cNvSpPr txBox="1"/>
          <p:nvPr>
            <p:ph type="title"/>
          </p:nvPr>
        </p:nvSpPr>
        <p:spPr>
          <a:xfrm>
            <a:off x="3294063" y="2925763"/>
            <a:ext cx="37303076" cy="5486400"/>
          </a:xfrm>
          <a:prstGeom prst="rect">
            <a:avLst/>
          </a:prstGeom>
          <a:noFill/>
          <a:ln>
            <a:noFill/>
          </a:ln>
        </p:spPr>
        <p:txBody>
          <a:bodyPr anchorCtr="0" anchor="ctr" bIns="213350" lIns="426700" spcFirstLastPara="1" rIns="426700" wrap="square" tIns="2133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8" name="Google Shape;78;p11"/>
          <p:cNvSpPr txBox="1"/>
          <p:nvPr>
            <p:ph idx="1" type="body"/>
          </p:nvPr>
        </p:nvSpPr>
        <p:spPr>
          <a:xfrm rot="5400000">
            <a:off x="12069762" y="733425"/>
            <a:ext cx="19751676" cy="37303076"/>
          </a:xfrm>
          <a:prstGeom prst="rect">
            <a:avLst/>
          </a:prstGeom>
          <a:noFill/>
          <a:ln>
            <a:noFill/>
          </a:ln>
        </p:spPr>
        <p:txBody>
          <a:bodyPr anchorCtr="0" anchor="t" bIns="213350" lIns="426700" spcFirstLastPara="1" rIns="426700" wrap="square" tIns="21335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9" name="Google Shape;79;p11"/>
          <p:cNvSpPr txBox="1"/>
          <p:nvPr>
            <p:ph idx="10" type="dt"/>
          </p:nvPr>
        </p:nvSpPr>
        <p:spPr>
          <a:xfrm>
            <a:off x="3294063" y="29992638"/>
            <a:ext cx="9144000" cy="2193925"/>
          </a:xfrm>
          <a:prstGeom prst="rect">
            <a:avLst/>
          </a:prstGeom>
          <a:noFill/>
          <a:ln>
            <a:noFill/>
          </a:ln>
        </p:spPr>
        <p:txBody>
          <a:bodyPr anchorCtr="0" anchor="t" bIns="213350" lIns="426700" spcFirstLastPara="1" rIns="426700" wrap="square" tIns="2133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1"/>
          <p:cNvSpPr txBox="1"/>
          <p:nvPr>
            <p:ph idx="11" type="ftr"/>
          </p:nvPr>
        </p:nvSpPr>
        <p:spPr>
          <a:xfrm>
            <a:off x="14993938" y="29992638"/>
            <a:ext cx="13903326" cy="2193925"/>
          </a:xfrm>
          <a:prstGeom prst="rect">
            <a:avLst/>
          </a:prstGeom>
          <a:noFill/>
          <a:ln>
            <a:noFill/>
          </a:ln>
        </p:spPr>
        <p:txBody>
          <a:bodyPr anchorCtr="0" anchor="t" bIns="213350" lIns="426700" spcFirstLastPara="1" rIns="426700" wrap="square" tIns="2133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1"/>
          <p:cNvSpPr txBox="1"/>
          <p:nvPr>
            <p:ph idx="12" type="sldNum"/>
          </p:nvPr>
        </p:nvSpPr>
        <p:spPr>
          <a:xfrm>
            <a:off x="31453138" y="29992638"/>
            <a:ext cx="9144000" cy="2193925"/>
          </a:xfrm>
          <a:prstGeom prst="rect">
            <a:avLst/>
          </a:prstGeom>
          <a:noFill/>
          <a:ln>
            <a:noFill/>
          </a:ln>
        </p:spPr>
        <p:txBody>
          <a:bodyPr anchorCtr="0" anchor="t" bIns="213350" lIns="426700" spcFirstLastPara="1" rIns="426700" wrap="square" tIns="213350">
            <a:noAutofit/>
          </a:bodyPr>
          <a:lstStyle>
            <a:lvl1pPr indent="0" lvl="0"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82" name="Shape 82"/>
        <p:cNvGrpSpPr/>
        <p:nvPr/>
      </p:nvGrpSpPr>
      <p:grpSpPr>
        <a:xfrm>
          <a:off x="0" y="0"/>
          <a:ext cx="0" cy="0"/>
          <a:chOff x="0" y="0"/>
          <a:chExt cx="0" cy="0"/>
        </a:xfrm>
      </p:grpSpPr>
      <p:sp>
        <p:nvSpPr>
          <p:cNvPr id="83" name="Google Shape;83;p12"/>
          <p:cNvSpPr txBox="1"/>
          <p:nvPr>
            <p:ph type="title"/>
          </p:nvPr>
        </p:nvSpPr>
        <p:spPr>
          <a:xfrm rot="5400000">
            <a:off x="22767133" y="11430266"/>
            <a:ext cx="26335038" cy="9326033"/>
          </a:xfrm>
          <a:prstGeom prst="rect">
            <a:avLst/>
          </a:prstGeom>
          <a:noFill/>
          <a:ln>
            <a:noFill/>
          </a:ln>
        </p:spPr>
        <p:txBody>
          <a:bodyPr anchorCtr="0" anchor="ctr" bIns="213350" lIns="426700" spcFirstLastPara="1" rIns="426700" wrap="square" tIns="2133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84" name="Google Shape;84;p12"/>
          <p:cNvSpPr txBox="1"/>
          <p:nvPr>
            <p:ph idx="1" type="body"/>
          </p:nvPr>
        </p:nvSpPr>
        <p:spPr>
          <a:xfrm rot="5400000">
            <a:off x="4047333" y="2171965"/>
            <a:ext cx="26335038" cy="27842634"/>
          </a:xfrm>
          <a:prstGeom prst="rect">
            <a:avLst/>
          </a:prstGeom>
          <a:noFill/>
          <a:ln>
            <a:noFill/>
          </a:ln>
        </p:spPr>
        <p:txBody>
          <a:bodyPr anchorCtr="0" anchor="t" bIns="213350" lIns="426700" spcFirstLastPara="1" rIns="426700" wrap="square" tIns="21335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5" name="Google Shape;85;p12"/>
          <p:cNvSpPr txBox="1"/>
          <p:nvPr>
            <p:ph idx="10" type="dt"/>
          </p:nvPr>
        </p:nvSpPr>
        <p:spPr>
          <a:xfrm>
            <a:off x="3294063" y="29992638"/>
            <a:ext cx="9144000" cy="2193925"/>
          </a:xfrm>
          <a:prstGeom prst="rect">
            <a:avLst/>
          </a:prstGeom>
          <a:noFill/>
          <a:ln>
            <a:noFill/>
          </a:ln>
        </p:spPr>
        <p:txBody>
          <a:bodyPr anchorCtr="0" anchor="t" bIns="213350" lIns="426700" spcFirstLastPara="1" rIns="426700" wrap="square" tIns="2133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12"/>
          <p:cNvSpPr txBox="1"/>
          <p:nvPr>
            <p:ph idx="11" type="ftr"/>
          </p:nvPr>
        </p:nvSpPr>
        <p:spPr>
          <a:xfrm>
            <a:off x="14993938" y="29992638"/>
            <a:ext cx="13903326" cy="2193925"/>
          </a:xfrm>
          <a:prstGeom prst="rect">
            <a:avLst/>
          </a:prstGeom>
          <a:noFill/>
          <a:ln>
            <a:noFill/>
          </a:ln>
        </p:spPr>
        <p:txBody>
          <a:bodyPr anchorCtr="0" anchor="t" bIns="213350" lIns="426700" spcFirstLastPara="1" rIns="426700" wrap="square" tIns="2133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2"/>
          <p:cNvSpPr txBox="1"/>
          <p:nvPr>
            <p:ph idx="12" type="sldNum"/>
          </p:nvPr>
        </p:nvSpPr>
        <p:spPr>
          <a:xfrm>
            <a:off x="31453138" y="29992638"/>
            <a:ext cx="9144000" cy="2193925"/>
          </a:xfrm>
          <a:prstGeom prst="rect">
            <a:avLst/>
          </a:prstGeom>
          <a:noFill/>
          <a:ln>
            <a:noFill/>
          </a:ln>
        </p:spPr>
        <p:txBody>
          <a:bodyPr anchorCtr="0" anchor="t" bIns="213350" lIns="426700" spcFirstLastPara="1" rIns="426700" wrap="square" tIns="213350">
            <a:noAutofit/>
          </a:bodyPr>
          <a:lstStyle>
            <a:lvl1pPr indent="0" lvl="0"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23" name="Shape 23"/>
        <p:cNvGrpSpPr/>
        <p:nvPr/>
      </p:nvGrpSpPr>
      <p:grpSpPr>
        <a:xfrm>
          <a:off x="0" y="0"/>
          <a:ext cx="0" cy="0"/>
          <a:chOff x="0" y="0"/>
          <a:chExt cx="0" cy="0"/>
        </a:xfrm>
      </p:grpSpPr>
      <p:sp>
        <p:nvSpPr>
          <p:cNvPr id="24" name="Google Shape;24;p3"/>
          <p:cNvSpPr txBox="1"/>
          <p:nvPr>
            <p:ph type="ctrTitle"/>
          </p:nvPr>
        </p:nvSpPr>
        <p:spPr>
          <a:xfrm>
            <a:off x="3292123" y="10226675"/>
            <a:ext cx="37306958" cy="7054850"/>
          </a:xfrm>
          <a:prstGeom prst="rect">
            <a:avLst/>
          </a:prstGeom>
          <a:noFill/>
          <a:ln>
            <a:noFill/>
          </a:ln>
        </p:spPr>
        <p:txBody>
          <a:bodyPr anchorCtr="0" anchor="ctr" bIns="213350" lIns="426700" spcFirstLastPara="1" rIns="426700" wrap="square" tIns="2133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25" name="Google Shape;25;p3"/>
          <p:cNvSpPr txBox="1"/>
          <p:nvPr>
            <p:ph idx="1" type="subTitle"/>
          </p:nvPr>
        </p:nvSpPr>
        <p:spPr>
          <a:xfrm>
            <a:off x="6584245" y="18653125"/>
            <a:ext cx="30722712" cy="8413750"/>
          </a:xfrm>
          <a:prstGeom prst="rect">
            <a:avLst/>
          </a:prstGeom>
          <a:noFill/>
          <a:ln>
            <a:noFill/>
          </a:ln>
        </p:spPr>
        <p:txBody>
          <a:bodyPr anchorCtr="0" anchor="t" bIns="213350" lIns="426700" spcFirstLastPara="1" rIns="426700" wrap="square" tIns="213350">
            <a:noAutofit/>
          </a:bodyPr>
          <a:lstStyle>
            <a:lvl1pPr lvl="0" algn="ctr">
              <a:spcBef>
                <a:spcPts val="2980"/>
              </a:spcBef>
              <a:spcAft>
                <a:spcPts val="0"/>
              </a:spcAft>
              <a:buClr>
                <a:schemeClr val="dk1"/>
              </a:buClr>
              <a:buSzPts val="14900"/>
              <a:buFont typeface="Times New Roman"/>
              <a:buNone/>
              <a:defRPr/>
            </a:lvl1pPr>
            <a:lvl2pPr lvl="1" algn="ctr">
              <a:spcBef>
                <a:spcPts val="2620"/>
              </a:spcBef>
              <a:spcAft>
                <a:spcPts val="0"/>
              </a:spcAft>
              <a:buClr>
                <a:schemeClr val="dk1"/>
              </a:buClr>
              <a:buSzPts val="13100"/>
              <a:buFont typeface="Times New Roman"/>
              <a:buNone/>
              <a:defRPr/>
            </a:lvl2pPr>
            <a:lvl3pPr lvl="2" algn="ctr">
              <a:spcBef>
                <a:spcPts val="2240"/>
              </a:spcBef>
              <a:spcAft>
                <a:spcPts val="0"/>
              </a:spcAft>
              <a:buClr>
                <a:schemeClr val="dk1"/>
              </a:buClr>
              <a:buSzPts val="11200"/>
              <a:buFont typeface="Times New Roman"/>
              <a:buNone/>
              <a:defRPr/>
            </a:lvl3pPr>
            <a:lvl4pPr lvl="3" algn="ctr">
              <a:spcBef>
                <a:spcPts val="1860"/>
              </a:spcBef>
              <a:spcAft>
                <a:spcPts val="0"/>
              </a:spcAft>
              <a:buClr>
                <a:schemeClr val="dk1"/>
              </a:buClr>
              <a:buSzPts val="9300"/>
              <a:buFont typeface="Times New Roman"/>
              <a:buNone/>
              <a:defRPr/>
            </a:lvl4pPr>
            <a:lvl5pPr lvl="4" algn="ctr">
              <a:spcBef>
                <a:spcPts val="1860"/>
              </a:spcBef>
              <a:spcAft>
                <a:spcPts val="0"/>
              </a:spcAft>
              <a:buClr>
                <a:schemeClr val="dk1"/>
              </a:buClr>
              <a:buSzPts val="9300"/>
              <a:buFont typeface="Times New Roman"/>
              <a:buNone/>
              <a:defRPr/>
            </a:lvl5pPr>
            <a:lvl6pPr lvl="5" algn="ctr">
              <a:spcBef>
                <a:spcPts val="1860"/>
              </a:spcBef>
              <a:spcAft>
                <a:spcPts val="0"/>
              </a:spcAft>
              <a:buClr>
                <a:schemeClr val="dk1"/>
              </a:buClr>
              <a:buSzPts val="9300"/>
              <a:buFont typeface="Times New Roman"/>
              <a:buNone/>
              <a:defRPr/>
            </a:lvl6pPr>
            <a:lvl7pPr lvl="6" algn="ctr">
              <a:spcBef>
                <a:spcPts val="1860"/>
              </a:spcBef>
              <a:spcAft>
                <a:spcPts val="0"/>
              </a:spcAft>
              <a:buClr>
                <a:schemeClr val="dk1"/>
              </a:buClr>
              <a:buSzPts val="9300"/>
              <a:buFont typeface="Times New Roman"/>
              <a:buNone/>
              <a:defRPr/>
            </a:lvl7pPr>
            <a:lvl8pPr lvl="7" algn="ctr">
              <a:spcBef>
                <a:spcPts val="1860"/>
              </a:spcBef>
              <a:spcAft>
                <a:spcPts val="0"/>
              </a:spcAft>
              <a:buClr>
                <a:schemeClr val="dk1"/>
              </a:buClr>
              <a:buSzPts val="9300"/>
              <a:buFont typeface="Times New Roman"/>
              <a:buNone/>
              <a:defRPr/>
            </a:lvl8pPr>
            <a:lvl9pPr lvl="8" algn="ctr">
              <a:spcBef>
                <a:spcPts val="1860"/>
              </a:spcBef>
              <a:spcAft>
                <a:spcPts val="0"/>
              </a:spcAft>
              <a:buClr>
                <a:schemeClr val="dk1"/>
              </a:buClr>
              <a:buSzPts val="9300"/>
              <a:buFont typeface="Times New Roman"/>
              <a:buNone/>
              <a:defRPr/>
            </a:lvl9pPr>
          </a:lstStyle>
          <a:p/>
        </p:txBody>
      </p:sp>
      <p:sp>
        <p:nvSpPr>
          <p:cNvPr id="26" name="Google Shape;26;p3"/>
          <p:cNvSpPr txBox="1"/>
          <p:nvPr>
            <p:ph idx="10" type="dt"/>
          </p:nvPr>
        </p:nvSpPr>
        <p:spPr>
          <a:xfrm>
            <a:off x="3294063" y="29992638"/>
            <a:ext cx="9144000" cy="2193925"/>
          </a:xfrm>
          <a:prstGeom prst="rect">
            <a:avLst/>
          </a:prstGeom>
          <a:noFill/>
          <a:ln>
            <a:noFill/>
          </a:ln>
        </p:spPr>
        <p:txBody>
          <a:bodyPr anchorCtr="0" anchor="t" bIns="213350" lIns="426700" spcFirstLastPara="1" rIns="426700" wrap="square" tIns="2133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3"/>
          <p:cNvSpPr txBox="1"/>
          <p:nvPr>
            <p:ph idx="11" type="ftr"/>
          </p:nvPr>
        </p:nvSpPr>
        <p:spPr>
          <a:xfrm>
            <a:off x="14993938" y="29992638"/>
            <a:ext cx="13903326" cy="2193925"/>
          </a:xfrm>
          <a:prstGeom prst="rect">
            <a:avLst/>
          </a:prstGeom>
          <a:noFill/>
          <a:ln>
            <a:noFill/>
          </a:ln>
        </p:spPr>
        <p:txBody>
          <a:bodyPr anchorCtr="0" anchor="t" bIns="213350" lIns="426700" spcFirstLastPara="1" rIns="426700" wrap="square" tIns="2133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3"/>
          <p:cNvSpPr txBox="1"/>
          <p:nvPr>
            <p:ph idx="12" type="sldNum"/>
          </p:nvPr>
        </p:nvSpPr>
        <p:spPr>
          <a:xfrm>
            <a:off x="31453138" y="29992638"/>
            <a:ext cx="9144000" cy="2193925"/>
          </a:xfrm>
          <a:prstGeom prst="rect">
            <a:avLst/>
          </a:prstGeom>
          <a:noFill/>
          <a:ln>
            <a:noFill/>
          </a:ln>
        </p:spPr>
        <p:txBody>
          <a:bodyPr anchorCtr="0" anchor="t" bIns="213350" lIns="426700" spcFirstLastPara="1" rIns="426700" wrap="square" tIns="213350">
            <a:noAutofit/>
          </a:bodyPr>
          <a:lstStyle>
            <a:lvl1pPr indent="0" lvl="0"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9" name="Shape 29"/>
        <p:cNvGrpSpPr/>
        <p:nvPr/>
      </p:nvGrpSpPr>
      <p:grpSpPr>
        <a:xfrm>
          <a:off x="0" y="0"/>
          <a:ext cx="0" cy="0"/>
          <a:chOff x="0" y="0"/>
          <a:chExt cx="0" cy="0"/>
        </a:xfrm>
      </p:grpSpPr>
      <p:sp>
        <p:nvSpPr>
          <p:cNvPr id="30" name="Google Shape;30;p4"/>
          <p:cNvSpPr txBox="1"/>
          <p:nvPr>
            <p:ph type="title"/>
          </p:nvPr>
        </p:nvSpPr>
        <p:spPr>
          <a:xfrm>
            <a:off x="3294063" y="2925763"/>
            <a:ext cx="37303076" cy="5486400"/>
          </a:xfrm>
          <a:prstGeom prst="rect">
            <a:avLst/>
          </a:prstGeom>
          <a:noFill/>
          <a:ln>
            <a:noFill/>
          </a:ln>
        </p:spPr>
        <p:txBody>
          <a:bodyPr anchorCtr="0" anchor="ctr" bIns="213350" lIns="426700" spcFirstLastPara="1" rIns="426700" wrap="square" tIns="2133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1" name="Google Shape;31;p4"/>
          <p:cNvSpPr txBox="1"/>
          <p:nvPr>
            <p:ph idx="1" type="body"/>
          </p:nvPr>
        </p:nvSpPr>
        <p:spPr>
          <a:xfrm>
            <a:off x="3294063" y="9509125"/>
            <a:ext cx="37303076" cy="19751676"/>
          </a:xfrm>
          <a:prstGeom prst="rect">
            <a:avLst/>
          </a:prstGeom>
          <a:noFill/>
          <a:ln>
            <a:noFill/>
          </a:ln>
        </p:spPr>
        <p:txBody>
          <a:bodyPr anchorCtr="0" anchor="t" bIns="213350" lIns="426700" spcFirstLastPara="1" rIns="426700" wrap="square" tIns="213350">
            <a:no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2" name="Google Shape;32;p4"/>
          <p:cNvSpPr txBox="1"/>
          <p:nvPr>
            <p:ph idx="10" type="dt"/>
          </p:nvPr>
        </p:nvSpPr>
        <p:spPr>
          <a:xfrm>
            <a:off x="3294063" y="29992638"/>
            <a:ext cx="9144000" cy="2193925"/>
          </a:xfrm>
          <a:prstGeom prst="rect">
            <a:avLst/>
          </a:prstGeom>
          <a:noFill/>
          <a:ln>
            <a:noFill/>
          </a:ln>
        </p:spPr>
        <p:txBody>
          <a:bodyPr anchorCtr="0" anchor="t" bIns="213350" lIns="426700" spcFirstLastPara="1" rIns="426700" wrap="square" tIns="2133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4"/>
          <p:cNvSpPr txBox="1"/>
          <p:nvPr>
            <p:ph idx="11" type="ftr"/>
          </p:nvPr>
        </p:nvSpPr>
        <p:spPr>
          <a:xfrm>
            <a:off x="14993938" y="29992638"/>
            <a:ext cx="13903326" cy="2193925"/>
          </a:xfrm>
          <a:prstGeom prst="rect">
            <a:avLst/>
          </a:prstGeom>
          <a:noFill/>
          <a:ln>
            <a:noFill/>
          </a:ln>
        </p:spPr>
        <p:txBody>
          <a:bodyPr anchorCtr="0" anchor="t" bIns="213350" lIns="426700" spcFirstLastPara="1" rIns="426700" wrap="square" tIns="2133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4"/>
          <p:cNvSpPr txBox="1"/>
          <p:nvPr>
            <p:ph idx="12" type="sldNum"/>
          </p:nvPr>
        </p:nvSpPr>
        <p:spPr>
          <a:xfrm>
            <a:off x="31453138" y="29992638"/>
            <a:ext cx="9144000" cy="2193925"/>
          </a:xfrm>
          <a:prstGeom prst="rect">
            <a:avLst/>
          </a:prstGeom>
          <a:noFill/>
          <a:ln>
            <a:noFill/>
          </a:ln>
        </p:spPr>
        <p:txBody>
          <a:bodyPr anchorCtr="0" anchor="t" bIns="213350" lIns="426700" spcFirstLastPara="1" rIns="426700" wrap="square" tIns="213350">
            <a:noAutofit/>
          </a:bodyPr>
          <a:lstStyle>
            <a:lvl1pPr indent="0" lvl="0"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35" name="Shape 35"/>
        <p:cNvGrpSpPr/>
        <p:nvPr/>
      </p:nvGrpSpPr>
      <p:grpSpPr>
        <a:xfrm>
          <a:off x="0" y="0"/>
          <a:ext cx="0" cy="0"/>
          <a:chOff x="0" y="0"/>
          <a:chExt cx="0" cy="0"/>
        </a:xfrm>
      </p:grpSpPr>
      <p:sp>
        <p:nvSpPr>
          <p:cNvPr id="36" name="Google Shape;36;p5"/>
          <p:cNvSpPr txBox="1"/>
          <p:nvPr>
            <p:ph type="title"/>
          </p:nvPr>
        </p:nvSpPr>
        <p:spPr>
          <a:xfrm>
            <a:off x="3467101" y="21153439"/>
            <a:ext cx="37306958" cy="6537325"/>
          </a:xfrm>
          <a:prstGeom prst="rect">
            <a:avLst/>
          </a:prstGeom>
          <a:noFill/>
          <a:ln>
            <a:noFill/>
          </a:ln>
        </p:spPr>
        <p:txBody>
          <a:bodyPr anchorCtr="0" anchor="t" bIns="213350" lIns="426700" spcFirstLastPara="1" rIns="426700" wrap="square" tIns="213350">
            <a:noAutofit/>
          </a:bodyPr>
          <a:lstStyle>
            <a:lvl1pPr lvl="0" algn="l">
              <a:spcBef>
                <a:spcPts val="0"/>
              </a:spcBef>
              <a:spcAft>
                <a:spcPts val="0"/>
              </a:spcAft>
              <a:buSzPts val="1400"/>
              <a:buNone/>
              <a:defRPr b="1" sz="4000"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37" name="Google Shape;37;p5"/>
          <p:cNvSpPr txBox="1"/>
          <p:nvPr>
            <p:ph idx="1" type="body"/>
          </p:nvPr>
        </p:nvSpPr>
        <p:spPr>
          <a:xfrm>
            <a:off x="3467101" y="13952538"/>
            <a:ext cx="37306958" cy="7200900"/>
          </a:xfrm>
          <a:prstGeom prst="rect">
            <a:avLst/>
          </a:prstGeom>
          <a:noFill/>
          <a:ln>
            <a:noFill/>
          </a:ln>
        </p:spPr>
        <p:txBody>
          <a:bodyPr anchorCtr="0" anchor="b" bIns="213350" lIns="426700" spcFirstLastPara="1" rIns="426700" wrap="square" tIns="213350">
            <a:noAutofit/>
          </a:bodyPr>
          <a:lstStyle>
            <a:lvl1pPr indent="-228600" lvl="0" marL="457200" algn="l">
              <a:spcBef>
                <a:spcPts val="400"/>
              </a:spcBef>
              <a:spcAft>
                <a:spcPts val="0"/>
              </a:spcAft>
              <a:buClr>
                <a:schemeClr val="dk1"/>
              </a:buClr>
              <a:buSzPts val="2000"/>
              <a:buFont typeface="Times New Roman"/>
              <a:buNone/>
              <a:defRPr sz="2000"/>
            </a:lvl1pPr>
            <a:lvl2pPr indent="-228600" lvl="1" marL="914400" algn="l">
              <a:spcBef>
                <a:spcPts val="360"/>
              </a:spcBef>
              <a:spcAft>
                <a:spcPts val="0"/>
              </a:spcAft>
              <a:buClr>
                <a:schemeClr val="dk1"/>
              </a:buClr>
              <a:buSzPts val="1800"/>
              <a:buFont typeface="Times New Roman"/>
              <a:buNone/>
              <a:defRPr sz="1800"/>
            </a:lvl2pPr>
            <a:lvl3pPr indent="-228600" lvl="2" marL="1371600" algn="l">
              <a:spcBef>
                <a:spcPts val="320"/>
              </a:spcBef>
              <a:spcAft>
                <a:spcPts val="0"/>
              </a:spcAft>
              <a:buClr>
                <a:schemeClr val="dk1"/>
              </a:buClr>
              <a:buSzPts val="1600"/>
              <a:buFont typeface="Times New Roman"/>
              <a:buNone/>
              <a:defRPr sz="1600"/>
            </a:lvl3pPr>
            <a:lvl4pPr indent="-228600" lvl="3" marL="1828800" algn="l">
              <a:spcBef>
                <a:spcPts val="280"/>
              </a:spcBef>
              <a:spcAft>
                <a:spcPts val="0"/>
              </a:spcAft>
              <a:buClr>
                <a:schemeClr val="dk1"/>
              </a:buClr>
              <a:buSzPts val="1400"/>
              <a:buFont typeface="Times New Roman"/>
              <a:buNone/>
              <a:defRPr sz="1400"/>
            </a:lvl4pPr>
            <a:lvl5pPr indent="-228600" lvl="4" marL="2286000" algn="l">
              <a:spcBef>
                <a:spcPts val="280"/>
              </a:spcBef>
              <a:spcAft>
                <a:spcPts val="0"/>
              </a:spcAft>
              <a:buClr>
                <a:schemeClr val="dk1"/>
              </a:buClr>
              <a:buSzPts val="1400"/>
              <a:buFont typeface="Times New Roman"/>
              <a:buNone/>
              <a:defRPr sz="1400"/>
            </a:lvl5pPr>
            <a:lvl6pPr indent="-228600" lvl="5" marL="2743200" algn="l">
              <a:spcBef>
                <a:spcPts val="280"/>
              </a:spcBef>
              <a:spcAft>
                <a:spcPts val="0"/>
              </a:spcAft>
              <a:buClr>
                <a:schemeClr val="dk1"/>
              </a:buClr>
              <a:buSzPts val="1400"/>
              <a:buFont typeface="Times New Roman"/>
              <a:buNone/>
              <a:defRPr sz="1400"/>
            </a:lvl6pPr>
            <a:lvl7pPr indent="-228600" lvl="6" marL="3200400" algn="l">
              <a:spcBef>
                <a:spcPts val="280"/>
              </a:spcBef>
              <a:spcAft>
                <a:spcPts val="0"/>
              </a:spcAft>
              <a:buClr>
                <a:schemeClr val="dk1"/>
              </a:buClr>
              <a:buSzPts val="1400"/>
              <a:buFont typeface="Times New Roman"/>
              <a:buNone/>
              <a:defRPr sz="1400"/>
            </a:lvl7pPr>
            <a:lvl8pPr indent="-228600" lvl="7" marL="3657600" algn="l">
              <a:spcBef>
                <a:spcPts val="280"/>
              </a:spcBef>
              <a:spcAft>
                <a:spcPts val="0"/>
              </a:spcAft>
              <a:buClr>
                <a:schemeClr val="dk1"/>
              </a:buClr>
              <a:buSzPts val="1400"/>
              <a:buFont typeface="Times New Roman"/>
              <a:buNone/>
              <a:defRPr sz="1400"/>
            </a:lvl8pPr>
            <a:lvl9pPr indent="-228600" lvl="8" marL="4114800" algn="l">
              <a:spcBef>
                <a:spcPts val="280"/>
              </a:spcBef>
              <a:spcAft>
                <a:spcPts val="0"/>
              </a:spcAft>
              <a:buClr>
                <a:schemeClr val="dk1"/>
              </a:buClr>
              <a:buSzPts val="1400"/>
              <a:buFont typeface="Times New Roman"/>
              <a:buNone/>
              <a:defRPr sz="1400"/>
            </a:lvl9pPr>
          </a:lstStyle>
          <a:p/>
        </p:txBody>
      </p:sp>
      <p:sp>
        <p:nvSpPr>
          <p:cNvPr id="38" name="Google Shape;38;p5"/>
          <p:cNvSpPr txBox="1"/>
          <p:nvPr>
            <p:ph idx="10" type="dt"/>
          </p:nvPr>
        </p:nvSpPr>
        <p:spPr>
          <a:xfrm>
            <a:off x="3294063" y="29992638"/>
            <a:ext cx="9144000" cy="2193925"/>
          </a:xfrm>
          <a:prstGeom prst="rect">
            <a:avLst/>
          </a:prstGeom>
          <a:noFill/>
          <a:ln>
            <a:noFill/>
          </a:ln>
        </p:spPr>
        <p:txBody>
          <a:bodyPr anchorCtr="0" anchor="t" bIns="213350" lIns="426700" spcFirstLastPara="1" rIns="426700" wrap="square" tIns="2133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5"/>
          <p:cNvSpPr txBox="1"/>
          <p:nvPr>
            <p:ph idx="11" type="ftr"/>
          </p:nvPr>
        </p:nvSpPr>
        <p:spPr>
          <a:xfrm>
            <a:off x="14993938" y="29992638"/>
            <a:ext cx="13903326" cy="2193925"/>
          </a:xfrm>
          <a:prstGeom prst="rect">
            <a:avLst/>
          </a:prstGeom>
          <a:noFill/>
          <a:ln>
            <a:noFill/>
          </a:ln>
        </p:spPr>
        <p:txBody>
          <a:bodyPr anchorCtr="0" anchor="t" bIns="213350" lIns="426700" spcFirstLastPara="1" rIns="426700" wrap="square" tIns="2133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5"/>
          <p:cNvSpPr txBox="1"/>
          <p:nvPr>
            <p:ph idx="12" type="sldNum"/>
          </p:nvPr>
        </p:nvSpPr>
        <p:spPr>
          <a:xfrm>
            <a:off x="31453138" y="29992638"/>
            <a:ext cx="9144000" cy="2193925"/>
          </a:xfrm>
          <a:prstGeom prst="rect">
            <a:avLst/>
          </a:prstGeom>
          <a:noFill/>
          <a:ln>
            <a:noFill/>
          </a:ln>
        </p:spPr>
        <p:txBody>
          <a:bodyPr anchorCtr="0" anchor="t" bIns="213350" lIns="426700" spcFirstLastPara="1" rIns="426700" wrap="square" tIns="213350">
            <a:noAutofit/>
          </a:bodyPr>
          <a:lstStyle>
            <a:lvl1pPr indent="0" lvl="0"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41" name="Shape 41"/>
        <p:cNvGrpSpPr/>
        <p:nvPr/>
      </p:nvGrpSpPr>
      <p:grpSpPr>
        <a:xfrm>
          <a:off x="0" y="0"/>
          <a:ext cx="0" cy="0"/>
          <a:chOff x="0" y="0"/>
          <a:chExt cx="0" cy="0"/>
        </a:xfrm>
      </p:grpSpPr>
      <p:sp>
        <p:nvSpPr>
          <p:cNvPr id="42" name="Google Shape;42;p6"/>
          <p:cNvSpPr txBox="1"/>
          <p:nvPr>
            <p:ph type="title"/>
          </p:nvPr>
        </p:nvSpPr>
        <p:spPr>
          <a:xfrm>
            <a:off x="3294063" y="2925763"/>
            <a:ext cx="37303076" cy="5486400"/>
          </a:xfrm>
          <a:prstGeom prst="rect">
            <a:avLst/>
          </a:prstGeom>
          <a:noFill/>
          <a:ln>
            <a:noFill/>
          </a:ln>
        </p:spPr>
        <p:txBody>
          <a:bodyPr anchorCtr="0" anchor="ctr" bIns="213350" lIns="426700" spcFirstLastPara="1" rIns="426700" wrap="square" tIns="2133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43" name="Google Shape;43;p6"/>
          <p:cNvSpPr txBox="1"/>
          <p:nvPr>
            <p:ph idx="1" type="body"/>
          </p:nvPr>
        </p:nvSpPr>
        <p:spPr>
          <a:xfrm>
            <a:off x="3293534" y="9509126"/>
            <a:ext cx="18584332" cy="19751676"/>
          </a:xfrm>
          <a:prstGeom prst="rect">
            <a:avLst/>
          </a:prstGeom>
          <a:noFill/>
          <a:ln>
            <a:noFill/>
          </a:ln>
        </p:spPr>
        <p:txBody>
          <a:bodyPr anchorCtr="0" anchor="t" bIns="213350" lIns="426700" spcFirstLastPara="1" rIns="426700" wrap="square" tIns="213350">
            <a:noAutofit/>
          </a:bodyPr>
          <a:lstStyle>
            <a:lvl1pPr indent="-406400" lvl="0" marL="457200" algn="l">
              <a:spcBef>
                <a:spcPts val="560"/>
              </a:spcBef>
              <a:spcAft>
                <a:spcPts val="0"/>
              </a:spcAft>
              <a:buClr>
                <a:schemeClr val="dk1"/>
              </a:buClr>
              <a:buSzPts val="2800"/>
              <a:buFont typeface="Times New Roman"/>
              <a:buChar char="•"/>
              <a:defRPr sz="2800"/>
            </a:lvl1pPr>
            <a:lvl2pPr indent="-381000" lvl="1" marL="914400" algn="l">
              <a:spcBef>
                <a:spcPts val="480"/>
              </a:spcBef>
              <a:spcAft>
                <a:spcPts val="0"/>
              </a:spcAft>
              <a:buClr>
                <a:schemeClr val="dk1"/>
              </a:buClr>
              <a:buSzPts val="2400"/>
              <a:buFont typeface="Times New Roman"/>
              <a:buChar char="–"/>
              <a:defRPr sz="2400"/>
            </a:lvl2pPr>
            <a:lvl3pPr indent="-355600" lvl="2" marL="1371600" algn="l">
              <a:spcBef>
                <a:spcPts val="400"/>
              </a:spcBef>
              <a:spcAft>
                <a:spcPts val="0"/>
              </a:spcAft>
              <a:buClr>
                <a:schemeClr val="dk1"/>
              </a:buClr>
              <a:buSzPts val="2000"/>
              <a:buFont typeface="Times New Roman"/>
              <a:buChar char="•"/>
              <a:defRPr sz="2000"/>
            </a:lvl3pPr>
            <a:lvl4pPr indent="-342900" lvl="3" marL="1828800" algn="l">
              <a:spcBef>
                <a:spcPts val="360"/>
              </a:spcBef>
              <a:spcAft>
                <a:spcPts val="0"/>
              </a:spcAft>
              <a:buClr>
                <a:schemeClr val="dk1"/>
              </a:buClr>
              <a:buSzPts val="1800"/>
              <a:buFont typeface="Times New Roman"/>
              <a:buChar char="–"/>
              <a:defRPr sz="1800"/>
            </a:lvl4pPr>
            <a:lvl5pPr indent="-342900" lvl="4" marL="2286000" algn="l">
              <a:spcBef>
                <a:spcPts val="360"/>
              </a:spcBef>
              <a:spcAft>
                <a:spcPts val="0"/>
              </a:spcAft>
              <a:buClr>
                <a:schemeClr val="dk1"/>
              </a:buClr>
              <a:buSzPts val="1800"/>
              <a:buFont typeface="Times New Roman"/>
              <a:buChar char="»"/>
              <a:defRPr sz="1800"/>
            </a:lvl5pPr>
            <a:lvl6pPr indent="-342900" lvl="5" marL="2743200" algn="l">
              <a:spcBef>
                <a:spcPts val="360"/>
              </a:spcBef>
              <a:spcAft>
                <a:spcPts val="0"/>
              </a:spcAft>
              <a:buClr>
                <a:schemeClr val="dk1"/>
              </a:buClr>
              <a:buSzPts val="1800"/>
              <a:buFont typeface="Times New Roman"/>
              <a:buChar char="»"/>
              <a:defRPr sz="1800"/>
            </a:lvl6pPr>
            <a:lvl7pPr indent="-342900" lvl="6" marL="3200400" algn="l">
              <a:spcBef>
                <a:spcPts val="360"/>
              </a:spcBef>
              <a:spcAft>
                <a:spcPts val="0"/>
              </a:spcAft>
              <a:buClr>
                <a:schemeClr val="dk1"/>
              </a:buClr>
              <a:buSzPts val="1800"/>
              <a:buFont typeface="Times New Roman"/>
              <a:buChar char="»"/>
              <a:defRPr sz="1800"/>
            </a:lvl7pPr>
            <a:lvl8pPr indent="-342900" lvl="7" marL="3657600" algn="l">
              <a:spcBef>
                <a:spcPts val="360"/>
              </a:spcBef>
              <a:spcAft>
                <a:spcPts val="0"/>
              </a:spcAft>
              <a:buClr>
                <a:schemeClr val="dk1"/>
              </a:buClr>
              <a:buSzPts val="1800"/>
              <a:buFont typeface="Times New Roman"/>
              <a:buChar char="»"/>
              <a:defRPr sz="1800"/>
            </a:lvl8pPr>
            <a:lvl9pPr indent="-342900" lvl="8" marL="4114800" algn="l">
              <a:spcBef>
                <a:spcPts val="360"/>
              </a:spcBef>
              <a:spcAft>
                <a:spcPts val="0"/>
              </a:spcAft>
              <a:buClr>
                <a:schemeClr val="dk1"/>
              </a:buClr>
              <a:buSzPts val="1800"/>
              <a:buFont typeface="Times New Roman"/>
              <a:buChar char="»"/>
              <a:defRPr sz="1800"/>
            </a:lvl9pPr>
          </a:lstStyle>
          <a:p/>
        </p:txBody>
      </p:sp>
      <p:sp>
        <p:nvSpPr>
          <p:cNvPr id="44" name="Google Shape;44;p6"/>
          <p:cNvSpPr txBox="1"/>
          <p:nvPr>
            <p:ph idx="2" type="body"/>
          </p:nvPr>
        </p:nvSpPr>
        <p:spPr>
          <a:xfrm>
            <a:off x="22013334" y="9509126"/>
            <a:ext cx="18584332" cy="19751676"/>
          </a:xfrm>
          <a:prstGeom prst="rect">
            <a:avLst/>
          </a:prstGeom>
          <a:noFill/>
          <a:ln>
            <a:noFill/>
          </a:ln>
        </p:spPr>
        <p:txBody>
          <a:bodyPr anchorCtr="0" anchor="t" bIns="213350" lIns="426700" spcFirstLastPara="1" rIns="426700" wrap="square" tIns="213350">
            <a:noAutofit/>
          </a:bodyPr>
          <a:lstStyle>
            <a:lvl1pPr indent="-406400" lvl="0" marL="457200" algn="l">
              <a:spcBef>
                <a:spcPts val="560"/>
              </a:spcBef>
              <a:spcAft>
                <a:spcPts val="0"/>
              </a:spcAft>
              <a:buClr>
                <a:schemeClr val="dk1"/>
              </a:buClr>
              <a:buSzPts val="2800"/>
              <a:buFont typeface="Times New Roman"/>
              <a:buChar char="•"/>
              <a:defRPr sz="2800"/>
            </a:lvl1pPr>
            <a:lvl2pPr indent="-381000" lvl="1" marL="914400" algn="l">
              <a:spcBef>
                <a:spcPts val="480"/>
              </a:spcBef>
              <a:spcAft>
                <a:spcPts val="0"/>
              </a:spcAft>
              <a:buClr>
                <a:schemeClr val="dk1"/>
              </a:buClr>
              <a:buSzPts val="2400"/>
              <a:buFont typeface="Times New Roman"/>
              <a:buChar char="–"/>
              <a:defRPr sz="2400"/>
            </a:lvl2pPr>
            <a:lvl3pPr indent="-355600" lvl="2" marL="1371600" algn="l">
              <a:spcBef>
                <a:spcPts val="400"/>
              </a:spcBef>
              <a:spcAft>
                <a:spcPts val="0"/>
              </a:spcAft>
              <a:buClr>
                <a:schemeClr val="dk1"/>
              </a:buClr>
              <a:buSzPts val="2000"/>
              <a:buFont typeface="Times New Roman"/>
              <a:buChar char="•"/>
              <a:defRPr sz="2000"/>
            </a:lvl3pPr>
            <a:lvl4pPr indent="-342900" lvl="3" marL="1828800" algn="l">
              <a:spcBef>
                <a:spcPts val="360"/>
              </a:spcBef>
              <a:spcAft>
                <a:spcPts val="0"/>
              </a:spcAft>
              <a:buClr>
                <a:schemeClr val="dk1"/>
              </a:buClr>
              <a:buSzPts val="1800"/>
              <a:buFont typeface="Times New Roman"/>
              <a:buChar char="–"/>
              <a:defRPr sz="1800"/>
            </a:lvl4pPr>
            <a:lvl5pPr indent="-342900" lvl="4" marL="2286000" algn="l">
              <a:spcBef>
                <a:spcPts val="360"/>
              </a:spcBef>
              <a:spcAft>
                <a:spcPts val="0"/>
              </a:spcAft>
              <a:buClr>
                <a:schemeClr val="dk1"/>
              </a:buClr>
              <a:buSzPts val="1800"/>
              <a:buFont typeface="Times New Roman"/>
              <a:buChar char="»"/>
              <a:defRPr sz="1800"/>
            </a:lvl5pPr>
            <a:lvl6pPr indent="-342900" lvl="5" marL="2743200" algn="l">
              <a:spcBef>
                <a:spcPts val="360"/>
              </a:spcBef>
              <a:spcAft>
                <a:spcPts val="0"/>
              </a:spcAft>
              <a:buClr>
                <a:schemeClr val="dk1"/>
              </a:buClr>
              <a:buSzPts val="1800"/>
              <a:buFont typeface="Times New Roman"/>
              <a:buChar char="»"/>
              <a:defRPr sz="1800"/>
            </a:lvl6pPr>
            <a:lvl7pPr indent="-342900" lvl="6" marL="3200400" algn="l">
              <a:spcBef>
                <a:spcPts val="360"/>
              </a:spcBef>
              <a:spcAft>
                <a:spcPts val="0"/>
              </a:spcAft>
              <a:buClr>
                <a:schemeClr val="dk1"/>
              </a:buClr>
              <a:buSzPts val="1800"/>
              <a:buFont typeface="Times New Roman"/>
              <a:buChar char="»"/>
              <a:defRPr sz="1800"/>
            </a:lvl7pPr>
            <a:lvl8pPr indent="-342900" lvl="7" marL="3657600" algn="l">
              <a:spcBef>
                <a:spcPts val="360"/>
              </a:spcBef>
              <a:spcAft>
                <a:spcPts val="0"/>
              </a:spcAft>
              <a:buClr>
                <a:schemeClr val="dk1"/>
              </a:buClr>
              <a:buSzPts val="1800"/>
              <a:buFont typeface="Times New Roman"/>
              <a:buChar char="»"/>
              <a:defRPr sz="1800"/>
            </a:lvl8pPr>
            <a:lvl9pPr indent="-342900" lvl="8" marL="4114800" algn="l">
              <a:spcBef>
                <a:spcPts val="360"/>
              </a:spcBef>
              <a:spcAft>
                <a:spcPts val="0"/>
              </a:spcAft>
              <a:buClr>
                <a:schemeClr val="dk1"/>
              </a:buClr>
              <a:buSzPts val="1800"/>
              <a:buFont typeface="Times New Roman"/>
              <a:buChar char="»"/>
              <a:defRPr sz="1800"/>
            </a:lvl9pPr>
          </a:lstStyle>
          <a:p/>
        </p:txBody>
      </p:sp>
      <p:sp>
        <p:nvSpPr>
          <p:cNvPr id="45" name="Google Shape;45;p6"/>
          <p:cNvSpPr txBox="1"/>
          <p:nvPr>
            <p:ph idx="10" type="dt"/>
          </p:nvPr>
        </p:nvSpPr>
        <p:spPr>
          <a:xfrm>
            <a:off x="3294063" y="29992638"/>
            <a:ext cx="9144000" cy="2193925"/>
          </a:xfrm>
          <a:prstGeom prst="rect">
            <a:avLst/>
          </a:prstGeom>
          <a:noFill/>
          <a:ln>
            <a:noFill/>
          </a:ln>
        </p:spPr>
        <p:txBody>
          <a:bodyPr anchorCtr="0" anchor="t" bIns="213350" lIns="426700" spcFirstLastPara="1" rIns="426700" wrap="square" tIns="2133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6"/>
          <p:cNvSpPr txBox="1"/>
          <p:nvPr>
            <p:ph idx="11" type="ftr"/>
          </p:nvPr>
        </p:nvSpPr>
        <p:spPr>
          <a:xfrm>
            <a:off x="14993938" y="29992638"/>
            <a:ext cx="13903326" cy="2193925"/>
          </a:xfrm>
          <a:prstGeom prst="rect">
            <a:avLst/>
          </a:prstGeom>
          <a:noFill/>
          <a:ln>
            <a:noFill/>
          </a:ln>
        </p:spPr>
        <p:txBody>
          <a:bodyPr anchorCtr="0" anchor="t" bIns="213350" lIns="426700" spcFirstLastPara="1" rIns="426700" wrap="square" tIns="2133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6"/>
          <p:cNvSpPr txBox="1"/>
          <p:nvPr>
            <p:ph idx="12" type="sldNum"/>
          </p:nvPr>
        </p:nvSpPr>
        <p:spPr>
          <a:xfrm>
            <a:off x="31453138" y="29992638"/>
            <a:ext cx="9144000" cy="2193925"/>
          </a:xfrm>
          <a:prstGeom prst="rect">
            <a:avLst/>
          </a:prstGeom>
          <a:noFill/>
          <a:ln>
            <a:noFill/>
          </a:ln>
        </p:spPr>
        <p:txBody>
          <a:bodyPr anchorCtr="0" anchor="t" bIns="213350" lIns="426700" spcFirstLastPara="1" rIns="426700" wrap="square" tIns="213350">
            <a:noAutofit/>
          </a:bodyPr>
          <a:lstStyle>
            <a:lvl1pPr indent="0" lvl="0"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8" name="Shape 48"/>
        <p:cNvGrpSpPr/>
        <p:nvPr/>
      </p:nvGrpSpPr>
      <p:grpSpPr>
        <a:xfrm>
          <a:off x="0" y="0"/>
          <a:ext cx="0" cy="0"/>
          <a:chOff x="0" y="0"/>
          <a:chExt cx="0" cy="0"/>
        </a:xfrm>
      </p:grpSpPr>
      <p:sp>
        <p:nvSpPr>
          <p:cNvPr id="49" name="Google Shape;49;p7"/>
          <p:cNvSpPr txBox="1"/>
          <p:nvPr>
            <p:ph type="title"/>
          </p:nvPr>
        </p:nvSpPr>
        <p:spPr>
          <a:xfrm>
            <a:off x="2194279" y="1317625"/>
            <a:ext cx="39502642" cy="5486400"/>
          </a:xfrm>
          <a:prstGeom prst="rect">
            <a:avLst/>
          </a:prstGeom>
          <a:noFill/>
          <a:ln>
            <a:noFill/>
          </a:ln>
        </p:spPr>
        <p:txBody>
          <a:bodyPr anchorCtr="0" anchor="ctr" bIns="213350" lIns="426700" spcFirstLastPara="1" rIns="426700" wrap="square" tIns="2133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0" name="Google Shape;50;p7"/>
          <p:cNvSpPr txBox="1"/>
          <p:nvPr>
            <p:ph idx="1" type="body"/>
          </p:nvPr>
        </p:nvSpPr>
        <p:spPr>
          <a:xfrm>
            <a:off x="2194278" y="7369176"/>
            <a:ext cx="19392900" cy="3070225"/>
          </a:xfrm>
          <a:prstGeom prst="rect">
            <a:avLst/>
          </a:prstGeom>
          <a:noFill/>
          <a:ln>
            <a:noFill/>
          </a:ln>
        </p:spPr>
        <p:txBody>
          <a:bodyPr anchorCtr="0" anchor="b" bIns="213350" lIns="426700" spcFirstLastPara="1" rIns="426700" wrap="square" tIns="213350">
            <a:noAutofit/>
          </a:bodyPr>
          <a:lstStyle>
            <a:lvl1pPr indent="-228600" lvl="0" marL="457200" algn="l">
              <a:spcBef>
                <a:spcPts val="480"/>
              </a:spcBef>
              <a:spcAft>
                <a:spcPts val="0"/>
              </a:spcAft>
              <a:buClr>
                <a:schemeClr val="dk1"/>
              </a:buClr>
              <a:buSzPts val="2400"/>
              <a:buFont typeface="Times New Roman"/>
              <a:buNone/>
              <a:defRPr b="1" sz="2400"/>
            </a:lvl1pPr>
            <a:lvl2pPr indent="-228600" lvl="1" marL="914400" algn="l">
              <a:spcBef>
                <a:spcPts val="400"/>
              </a:spcBef>
              <a:spcAft>
                <a:spcPts val="0"/>
              </a:spcAft>
              <a:buClr>
                <a:schemeClr val="dk1"/>
              </a:buClr>
              <a:buSzPts val="2000"/>
              <a:buFont typeface="Times New Roman"/>
              <a:buNone/>
              <a:defRPr b="1" sz="2000"/>
            </a:lvl2pPr>
            <a:lvl3pPr indent="-228600" lvl="2" marL="1371600" algn="l">
              <a:spcBef>
                <a:spcPts val="360"/>
              </a:spcBef>
              <a:spcAft>
                <a:spcPts val="0"/>
              </a:spcAft>
              <a:buClr>
                <a:schemeClr val="dk1"/>
              </a:buClr>
              <a:buSzPts val="1800"/>
              <a:buFont typeface="Times New Roman"/>
              <a:buNone/>
              <a:defRPr b="1" sz="1800"/>
            </a:lvl3pPr>
            <a:lvl4pPr indent="-228600" lvl="3" marL="1828800" algn="l">
              <a:spcBef>
                <a:spcPts val="320"/>
              </a:spcBef>
              <a:spcAft>
                <a:spcPts val="0"/>
              </a:spcAft>
              <a:buClr>
                <a:schemeClr val="dk1"/>
              </a:buClr>
              <a:buSzPts val="1600"/>
              <a:buFont typeface="Times New Roman"/>
              <a:buNone/>
              <a:defRPr b="1" sz="1600"/>
            </a:lvl4pPr>
            <a:lvl5pPr indent="-228600" lvl="4" marL="2286000" algn="l">
              <a:spcBef>
                <a:spcPts val="320"/>
              </a:spcBef>
              <a:spcAft>
                <a:spcPts val="0"/>
              </a:spcAft>
              <a:buClr>
                <a:schemeClr val="dk1"/>
              </a:buClr>
              <a:buSzPts val="1600"/>
              <a:buFont typeface="Times New Roman"/>
              <a:buNone/>
              <a:defRPr b="1" sz="1600"/>
            </a:lvl5pPr>
            <a:lvl6pPr indent="-228600" lvl="5" marL="2743200" algn="l">
              <a:spcBef>
                <a:spcPts val="320"/>
              </a:spcBef>
              <a:spcAft>
                <a:spcPts val="0"/>
              </a:spcAft>
              <a:buClr>
                <a:schemeClr val="dk1"/>
              </a:buClr>
              <a:buSzPts val="1600"/>
              <a:buFont typeface="Times New Roman"/>
              <a:buNone/>
              <a:defRPr b="1" sz="1600"/>
            </a:lvl6pPr>
            <a:lvl7pPr indent="-228600" lvl="6" marL="3200400" algn="l">
              <a:spcBef>
                <a:spcPts val="320"/>
              </a:spcBef>
              <a:spcAft>
                <a:spcPts val="0"/>
              </a:spcAft>
              <a:buClr>
                <a:schemeClr val="dk1"/>
              </a:buClr>
              <a:buSzPts val="1600"/>
              <a:buFont typeface="Times New Roman"/>
              <a:buNone/>
              <a:defRPr b="1" sz="1600"/>
            </a:lvl7pPr>
            <a:lvl8pPr indent="-228600" lvl="7" marL="3657600" algn="l">
              <a:spcBef>
                <a:spcPts val="320"/>
              </a:spcBef>
              <a:spcAft>
                <a:spcPts val="0"/>
              </a:spcAft>
              <a:buClr>
                <a:schemeClr val="dk1"/>
              </a:buClr>
              <a:buSzPts val="1600"/>
              <a:buFont typeface="Times New Roman"/>
              <a:buNone/>
              <a:defRPr b="1" sz="1600"/>
            </a:lvl8pPr>
            <a:lvl9pPr indent="-228600" lvl="8" marL="4114800" algn="l">
              <a:spcBef>
                <a:spcPts val="320"/>
              </a:spcBef>
              <a:spcAft>
                <a:spcPts val="0"/>
              </a:spcAft>
              <a:buClr>
                <a:schemeClr val="dk1"/>
              </a:buClr>
              <a:buSzPts val="1600"/>
              <a:buFont typeface="Times New Roman"/>
              <a:buNone/>
              <a:defRPr b="1" sz="1600"/>
            </a:lvl9pPr>
          </a:lstStyle>
          <a:p/>
        </p:txBody>
      </p:sp>
      <p:sp>
        <p:nvSpPr>
          <p:cNvPr id="51" name="Google Shape;51;p7"/>
          <p:cNvSpPr txBox="1"/>
          <p:nvPr>
            <p:ph idx="2" type="body"/>
          </p:nvPr>
        </p:nvSpPr>
        <p:spPr>
          <a:xfrm>
            <a:off x="2194278" y="10439400"/>
            <a:ext cx="19392900" cy="18965861"/>
          </a:xfrm>
          <a:prstGeom prst="rect">
            <a:avLst/>
          </a:prstGeom>
          <a:noFill/>
          <a:ln>
            <a:noFill/>
          </a:ln>
        </p:spPr>
        <p:txBody>
          <a:bodyPr anchorCtr="0" anchor="t" bIns="213350" lIns="426700" spcFirstLastPara="1" rIns="426700" wrap="square" tIns="213350">
            <a:noAutofit/>
          </a:bodyPr>
          <a:lstStyle>
            <a:lvl1pPr indent="-381000" lvl="0" marL="457200" algn="l">
              <a:spcBef>
                <a:spcPts val="480"/>
              </a:spcBef>
              <a:spcAft>
                <a:spcPts val="0"/>
              </a:spcAft>
              <a:buClr>
                <a:schemeClr val="dk1"/>
              </a:buClr>
              <a:buSzPts val="2400"/>
              <a:buFont typeface="Times New Roman"/>
              <a:buChar char="•"/>
              <a:defRPr sz="2400"/>
            </a:lvl1pPr>
            <a:lvl2pPr indent="-355600" lvl="1" marL="914400" algn="l">
              <a:spcBef>
                <a:spcPts val="400"/>
              </a:spcBef>
              <a:spcAft>
                <a:spcPts val="0"/>
              </a:spcAft>
              <a:buClr>
                <a:schemeClr val="dk1"/>
              </a:buClr>
              <a:buSzPts val="2000"/>
              <a:buFont typeface="Times New Roman"/>
              <a:buChar char="–"/>
              <a:defRPr sz="2000"/>
            </a:lvl2pPr>
            <a:lvl3pPr indent="-342900" lvl="2" marL="1371600" algn="l">
              <a:spcBef>
                <a:spcPts val="360"/>
              </a:spcBef>
              <a:spcAft>
                <a:spcPts val="0"/>
              </a:spcAft>
              <a:buClr>
                <a:schemeClr val="dk1"/>
              </a:buClr>
              <a:buSzPts val="1800"/>
              <a:buFont typeface="Times New Roman"/>
              <a:buChar char="•"/>
              <a:defRPr sz="1800"/>
            </a:lvl3pPr>
            <a:lvl4pPr indent="-330200" lvl="3" marL="1828800" algn="l">
              <a:spcBef>
                <a:spcPts val="320"/>
              </a:spcBef>
              <a:spcAft>
                <a:spcPts val="0"/>
              </a:spcAft>
              <a:buClr>
                <a:schemeClr val="dk1"/>
              </a:buClr>
              <a:buSzPts val="1600"/>
              <a:buFont typeface="Times New Roman"/>
              <a:buChar char="–"/>
              <a:defRPr sz="1600"/>
            </a:lvl4pPr>
            <a:lvl5pPr indent="-330200" lvl="4" marL="2286000" algn="l">
              <a:spcBef>
                <a:spcPts val="320"/>
              </a:spcBef>
              <a:spcAft>
                <a:spcPts val="0"/>
              </a:spcAft>
              <a:buClr>
                <a:schemeClr val="dk1"/>
              </a:buClr>
              <a:buSzPts val="1600"/>
              <a:buFont typeface="Times New Roman"/>
              <a:buChar char="»"/>
              <a:defRPr sz="1600"/>
            </a:lvl5pPr>
            <a:lvl6pPr indent="-330200" lvl="5" marL="2743200" algn="l">
              <a:spcBef>
                <a:spcPts val="320"/>
              </a:spcBef>
              <a:spcAft>
                <a:spcPts val="0"/>
              </a:spcAft>
              <a:buClr>
                <a:schemeClr val="dk1"/>
              </a:buClr>
              <a:buSzPts val="1600"/>
              <a:buFont typeface="Times New Roman"/>
              <a:buChar char="»"/>
              <a:defRPr sz="1600"/>
            </a:lvl6pPr>
            <a:lvl7pPr indent="-330200" lvl="6" marL="3200400" algn="l">
              <a:spcBef>
                <a:spcPts val="320"/>
              </a:spcBef>
              <a:spcAft>
                <a:spcPts val="0"/>
              </a:spcAft>
              <a:buClr>
                <a:schemeClr val="dk1"/>
              </a:buClr>
              <a:buSzPts val="1600"/>
              <a:buFont typeface="Times New Roman"/>
              <a:buChar char="»"/>
              <a:defRPr sz="1600"/>
            </a:lvl7pPr>
            <a:lvl8pPr indent="-330200" lvl="7" marL="3657600" algn="l">
              <a:spcBef>
                <a:spcPts val="320"/>
              </a:spcBef>
              <a:spcAft>
                <a:spcPts val="0"/>
              </a:spcAft>
              <a:buClr>
                <a:schemeClr val="dk1"/>
              </a:buClr>
              <a:buSzPts val="1600"/>
              <a:buFont typeface="Times New Roman"/>
              <a:buChar char="»"/>
              <a:defRPr sz="1600"/>
            </a:lvl8pPr>
            <a:lvl9pPr indent="-330200" lvl="8" marL="4114800" algn="l">
              <a:spcBef>
                <a:spcPts val="320"/>
              </a:spcBef>
              <a:spcAft>
                <a:spcPts val="0"/>
              </a:spcAft>
              <a:buClr>
                <a:schemeClr val="dk1"/>
              </a:buClr>
              <a:buSzPts val="1600"/>
              <a:buFont typeface="Times New Roman"/>
              <a:buChar char="»"/>
              <a:defRPr sz="1600"/>
            </a:lvl9pPr>
          </a:lstStyle>
          <a:p/>
        </p:txBody>
      </p:sp>
      <p:sp>
        <p:nvSpPr>
          <p:cNvPr id="52" name="Google Shape;52;p7"/>
          <p:cNvSpPr txBox="1"/>
          <p:nvPr>
            <p:ph idx="3" type="body"/>
          </p:nvPr>
        </p:nvSpPr>
        <p:spPr>
          <a:xfrm>
            <a:off x="22295555" y="7369176"/>
            <a:ext cx="19401368" cy="3070225"/>
          </a:xfrm>
          <a:prstGeom prst="rect">
            <a:avLst/>
          </a:prstGeom>
          <a:noFill/>
          <a:ln>
            <a:noFill/>
          </a:ln>
        </p:spPr>
        <p:txBody>
          <a:bodyPr anchorCtr="0" anchor="b" bIns="213350" lIns="426700" spcFirstLastPara="1" rIns="426700" wrap="square" tIns="213350">
            <a:noAutofit/>
          </a:bodyPr>
          <a:lstStyle>
            <a:lvl1pPr indent="-228600" lvl="0" marL="457200" algn="l">
              <a:spcBef>
                <a:spcPts val="480"/>
              </a:spcBef>
              <a:spcAft>
                <a:spcPts val="0"/>
              </a:spcAft>
              <a:buClr>
                <a:schemeClr val="dk1"/>
              </a:buClr>
              <a:buSzPts val="2400"/>
              <a:buFont typeface="Times New Roman"/>
              <a:buNone/>
              <a:defRPr b="1" sz="2400"/>
            </a:lvl1pPr>
            <a:lvl2pPr indent="-228600" lvl="1" marL="914400" algn="l">
              <a:spcBef>
                <a:spcPts val="400"/>
              </a:spcBef>
              <a:spcAft>
                <a:spcPts val="0"/>
              </a:spcAft>
              <a:buClr>
                <a:schemeClr val="dk1"/>
              </a:buClr>
              <a:buSzPts val="2000"/>
              <a:buFont typeface="Times New Roman"/>
              <a:buNone/>
              <a:defRPr b="1" sz="2000"/>
            </a:lvl2pPr>
            <a:lvl3pPr indent="-228600" lvl="2" marL="1371600" algn="l">
              <a:spcBef>
                <a:spcPts val="360"/>
              </a:spcBef>
              <a:spcAft>
                <a:spcPts val="0"/>
              </a:spcAft>
              <a:buClr>
                <a:schemeClr val="dk1"/>
              </a:buClr>
              <a:buSzPts val="1800"/>
              <a:buFont typeface="Times New Roman"/>
              <a:buNone/>
              <a:defRPr b="1" sz="1800"/>
            </a:lvl3pPr>
            <a:lvl4pPr indent="-228600" lvl="3" marL="1828800" algn="l">
              <a:spcBef>
                <a:spcPts val="320"/>
              </a:spcBef>
              <a:spcAft>
                <a:spcPts val="0"/>
              </a:spcAft>
              <a:buClr>
                <a:schemeClr val="dk1"/>
              </a:buClr>
              <a:buSzPts val="1600"/>
              <a:buFont typeface="Times New Roman"/>
              <a:buNone/>
              <a:defRPr b="1" sz="1600"/>
            </a:lvl4pPr>
            <a:lvl5pPr indent="-228600" lvl="4" marL="2286000" algn="l">
              <a:spcBef>
                <a:spcPts val="320"/>
              </a:spcBef>
              <a:spcAft>
                <a:spcPts val="0"/>
              </a:spcAft>
              <a:buClr>
                <a:schemeClr val="dk1"/>
              </a:buClr>
              <a:buSzPts val="1600"/>
              <a:buFont typeface="Times New Roman"/>
              <a:buNone/>
              <a:defRPr b="1" sz="1600"/>
            </a:lvl5pPr>
            <a:lvl6pPr indent="-228600" lvl="5" marL="2743200" algn="l">
              <a:spcBef>
                <a:spcPts val="320"/>
              </a:spcBef>
              <a:spcAft>
                <a:spcPts val="0"/>
              </a:spcAft>
              <a:buClr>
                <a:schemeClr val="dk1"/>
              </a:buClr>
              <a:buSzPts val="1600"/>
              <a:buFont typeface="Times New Roman"/>
              <a:buNone/>
              <a:defRPr b="1" sz="1600"/>
            </a:lvl6pPr>
            <a:lvl7pPr indent="-228600" lvl="6" marL="3200400" algn="l">
              <a:spcBef>
                <a:spcPts val="320"/>
              </a:spcBef>
              <a:spcAft>
                <a:spcPts val="0"/>
              </a:spcAft>
              <a:buClr>
                <a:schemeClr val="dk1"/>
              </a:buClr>
              <a:buSzPts val="1600"/>
              <a:buFont typeface="Times New Roman"/>
              <a:buNone/>
              <a:defRPr b="1" sz="1600"/>
            </a:lvl7pPr>
            <a:lvl8pPr indent="-228600" lvl="7" marL="3657600" algn="l">
              <a:spcBef>
                <a:spcPts val="320"/>
              </a:spcBef>
              <a:spcAft>
                <a:spcPts val="0"/>
              </a:spcAft>
              <a:buClr>
                <a:schemeClr val="dk1"/>
              </a:buClr>
              <a:buSzPts val="1600"/>
              <a:buFont typeface="Times New Roman"/>
              <a:buNone/>
              <a:defRPr b="1" sz="1600"/>
            </a:lvl8pPr>
            <a:lvl9pPr indent="-228600" lvl="8" marL="4114800" algn="l">
              <a:spcBef>
                <a:spcPts val="320"/>
              </a:spcBef>
              <a:spcAft>
                <a:spcPts val="0"/>
              </a:spcAft>
              <a:buClr>
                <a:schemeClr val="dk1"/>
              </a:buClr>
              <a:buSzPts val="1600"/>
              <a:buFont typeface="Times New Roman"/>
              <a:buNone/>
              <a:defRPr b="1" sz="1600"/>
            </a:lvl9pPr>
          </a:lstStyle>
          <a:p/>
        </p:txBody>
      </p:sp>
      <p:sp>
        <p:nvSpPr>
          <p:cNvPr id="53" name="Google Shape;53;p7"/>
          <p:cNvSpPr txBox="1"/>
          <p:nvPr>
            <p:ph idx="4" type="body"/>
          </p:nvPr>
        </p:nvSpPr>
        <p:spPr>
          <a:xfrm>
            <a:off x="22295555" y="10439400"/>
            <a:ext cx="19401368" cy="18965861"/>
          </a:xfrm>
          <a:prstGeom prst="rect">
            <a:avLst/>
          </a:prstGeom>
          <a:noFill/>
          <a:ln>
            <a:noFill/>
          </a:ln>
        </p:spPr>
        <p:txBody>
          <a:bodyPr anchorCtr="0" anchor="t" bIns="213350" lIns="426700" spcFirstLastPara="1" rIns="426700" wrap="square" tIns="213350">
            <a:noAutofit/>
          </a:bodyPr>
          <a:lstStyle>
            <a:lvl1pPr indent="-381000" lvl="0" marL="457200" algn="l">
              <a:spcBef>
                <a:spcPts val="480"/>
              </a:spcBef>
              <a:spcAft>
                <a:spcPts val="0"/>
              </a:spcAft>
              <a:buClr>
                <a:schemeClr val="dk1"/>
              </a:buClr>
              <a:buSzPts val="2400"/>
              <a:buFont typeface="Times New Roman"/>
              <a:buChar char="•"/>
              <a:defRPr sz="2400"/>
            </a:lvl1pPr>
            <a:lvl2pPr indent="-355600" lvl="1" marL="914400" algn="l">
              <a:spcBef>
                <a:spcPts val="400"/>
              </a:spcBef>
              <a:spcAft>
                <a:spcPts val="0"/>
              </a:spcAft>
              <a:buClr>
                <a:schemeClr val="dk1"/>
              </a:buClr>
              <a:buSzPts val="2000"/>
              <a:buFont typeface="Times New Roman"/>
              <a:buChar char="–"/>
              <a:defRPr sz="2000"/>
            </a:lvl2pPr>
            <a:lvl3pPr indent="-342900" lvl="2" marL="1371600" algn="l">
              <a:spcBef>
                <a:spcPts val="360"/>
              </a:spcBef>
              <a:spcAft>
                <a:spcPts val="0"/>
              </a:spcAft>
              <a:buClr>
                <a:schemeClr val="dk1"/>
              </a:buClr>
              <a:buSzPts val="1800"/>
              <a:buFont typeface="Times New Roman"/>
              <a:buChar char="•"/>
              <a:defRPr sz="1800"/>
            </a:lvl3pPr>
            <a:lvl4pPr indent="-330200" lvl="3" marL="1828800" algn="l">
              <a:spcBef>
                <a:spcPts val="320"/>
              </a:spcBef>
              <a:spcAft>
                <a:spcPts val="0"/>
              </a:spcAft>
              <a:buClr>
                <a:schemeClr val="dk1"/>
              </a:buClr>
              <a:buSzPts val="1600"/>
              <a:buFont typeface="Times New Roman"/>
              <a:buChar char="–"/>
              <a:defRPr sz="1600"/>
            </a:lvl4pPr>
            <a:lvl5pPr indent="-330200" lvl="4" marL="2286000" algn="l">
              <a:spcBef>
                <a:spcPts val="320"/>
              </a:spcBef>
              <a:spcAft>
                <a:spcPts val="0"/>
              </a:spcAft>
              <a:buClr>
                <a:schemeClr val="dk1"/>
              </a:buClr>
              <a:buSzPts val="1600"/>
              <a:buFont typeface="Times New Roman"/>
              <a:buChar char="»"/>
              <a:defRPr sz="1600"/>
            </a:lvl5pPr>
            <a:lvl6pPr indent="-330200" lvl="5" marL="2743200" algn="l">
              <a:spcBef>
                <a:spcPts val="320"/>
              </a:spcBef>
              <a:spcAft>
                <a:spcPts val="0"/>
              </a:spcAft>
              <a:buClr>
                <a:schemeClr val="dk1"/>
              </a:buClr>
              <a:buSzPts val="1600"/>
              <a:buFont typeface="Times New Roman"/>
              <a:buChar char="»"/>
              <a:defRPr sz="1600"/>
            </a:lvl6pPr>
            <a:lvl7pPr indent="-330200" lvl="6" marL="3200400" algn="l">
              <a:spcBef>
                <a:spcPts val="320"/>
              </a:spcBef>
              <a:spcAft>
                <a:spcPts val="0"/>
              </a:spcAft>
              <a:buClr>
                <a:schemeClr val="dk1"/>
              </a:buClr>
              <a:buSzPts val="1600"/>
              <a:buFont typeface="Times New Roman"/>
              <a:buChar char="»"/>
              <a:defRPr sz="1600"/>
            </a:lvl7pPr>
            <a:lvl8pPr indent="-330200" lvl="7" marL="3657600" algn="l">
              <a:spcBef>
                <a:spcPts val="320"/>
              </a:spcBef>
              <a:spcAft>
                <a:spcPts val="0"/>
              </a:spcAft>
              <a:buClr>
                <a:schemeClr val="dk1"/>
              </a:buClr>
              <a:buSzPts val="1600"/>
              <a:buFont typeface="Times New Roman"/>
              <a:buChar char="»"/>
              <a:defRPr sz="1600"/>
            </a:lvl8pPr>
            <a:lvl9pPr indent="-330200" lvl="8" marL="4114800" algn="l">
              <a:spcBef>
                <a:spcPts val="320"/>
              </a:spcBef>
              <a:spcAft>
                <a:spcPts val="0"/>
              </a:spcAft>
              <a:buClr>
                <a:schemeClr val="dk1"/>
              </a:buClr>
              <a:buSzPts val="1600"/>
              <a:buFont typeface="Times New Roman"/>
              <a:buChar char="»"/>
              <a:defRPr sz="1600"/>
            </a:lvl9pPr>
          </a:lstStyle>
          <a:p/>
        </p:txBody>
      </p:sp>
      <p:sp>
        <p:nvSpPr>
          <p:cNvPr id="54" name="Google Shape;54;p7"/>
          <p:cNvSpPr txBox="1"/>
          <p:nvPr>
            <p:ph idx="10" type="dt"/>
          </p:nvPr>
        </p:nvSpPr>
        <p:spPr>
          <a:xfrm>
            <a:off x="3294063" y="29992638"/>
            <a:ext cx="9144000" cy="2193925"/>
          </a:xfrm>
          <a:prstGeom prst="rect">
            <a:avLst/>
          </a:prstGeom>
          <a:noFill/>
          <a:ln>
            <a:noFill/>
          </a:ln>
        </p:spPr>
        <p:txBody>
          <a:bodyPr anchorCtr="0" anchor="t" bIns="213350" lIns="426700" spcFirstLastPara="1" rIns="426700" wrap="square" tIns="2133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7"/>
          <p:cNvSpPr txBox="1"/>
          <p:nvPr>
            <p:ph idx="11" type="ftr"/>
          </p:nvPr>
        </p:nvSpPr>
        <p:spPr>
          <a:xfrm>
            <a:off x="14993938" y="29992638"/>
            <a:ext cx="13903326" cy="2193925"/>
          </a:xfrm>
          <a:prstGeom prst="rect">
            <a:avLst/>
          </a:prstGeom>
          <a:noFill/>
          <a:ln>
            <a:noFill/>
          </a:ln>
        </p:spPr>
        <p:txBody>
          <a:bodyPr anchorCtr="0" anchor="t" bIns="213350" lIns="426700" spcFirstLastPara="1" rIns="426700" wrap="square" tIns="2133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7"/>
          <p:cNvSpPr txBox="1"/>
          <p:nvPr>
            <p:ph idx="12" type="sldNum"/>
          </p:nvPr>
        </p:nvSpPr>
        <p:spPr>
          <a:xfrm>
            <a:off x="31453138" y="29992638"/>
            <a:ext cx="9144000" cy="2193925"/>
          </a:xfrm>
          <a:prstGeom prst="rect">
            <a:avLst/>
          </a:prstGeom>
          <a:noFill/>
          <a:ln>
            <a:noFill/>
          </a:ln>
        </p:spPr>
        <p:txBody>
          <a:bodyPr anchorCtr="0" anchor="t" bIns="213350" lIns="426700" spcFirstLastPara="1" rIns="426700" wrap="square" tIns="213350">
            <a:noAutofit/>
          </a:bodyPr>
          <a:lstStyle>
            <a:lvl1pPr indent="0" lvl="0"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7" name="Shape 57"/>
        <p:cNvGrpSpPr/>
        <p:nvPr/>
      </p:nvGrpSpPr>
      <p:grpSpPr>
        <a:xfrm>
          <a:off x="0" y="0"/>
          <a:ext cx="0" cy="0"/>
          <a:chOff x="0" y="0"/>
          <a:chExt cx="0" cy="0"/>
        </a:xfrm>
      </p:grpSpPr>
      <p:sp>
        <p:nvSpPr>
          <p:cNvPr id="58" name="Google Shape;58;p8"/>
          <p:cNvSpPr txBox="1"/>
          <p:nvPr>
            <p:ph type="title"/>
          </p:nvPr>
        </p:nvSpPr>
        <p:spPr>
          <a:xfrm>
            <a:off x="3294063" y="2925763"/>
            <a:ext cx="37303076" cy="5486400"/>
          </a:xfrm>
          <a:prstGeom prst="rect">
            <a:avLst/>
          </a:prstGeom>
          <a:noFill/>
          <a:ln>
            <a:noFill/>
          </a:ln>
        </p:spPr>
        <p:txBody>
          <a:bodyPr anchorCtr="0" anchor="ctr" bIns="213350" lIns="426700" spcFirstLastPara="1" rIns="426700" wrap="square" tIns="21335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59" name="Google Shape;59;p8"/>
          <p:cNvSpPr txBox="1"/>
          <p:nvPr>
            <p:ph idx="10" type="dt"/>
          </p:nvPr>
        </p:nvSpPr>
        <p:spPr>
          <a:xfrm>
            <a:off x="3294063" y="29992638"/>
            <a:ext cx="9144000" cy="2193925"/>
          </a:xfrm>
          <a:prstGeom prst="rect">
            <a:avLst/>
          </a:prstGeom>
          <a:noFill/>
          <a:ln>
            <a:noFill/>
          </a:ln>
        </p:spPr>
        <p:txBody>
          <a:bodyPr anchorCtr="0" anchor="t" bIns="213350" lIns="426700" spcFirstLastPara="1" rIns="426700" wrap="square" tIns="2133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8"/>
          <p:cNvSpPr txBox="1"/>
          <p:nvPr>
            <p:ph idx="11" type="ftr"/>
          </p:nvPr>
        </p:nvSpPr>
        <p:spPr>
          <a:xfrm>
            <a:off x="14993938" y="29992638"/>
            <a:ext cx="13903326" cy="2193925"/>
          </a:xfrm>
          <a:prstGeom prst="rect">
            <a:avLst/>
          </a:prstGeom>
          <a:noFill/>
          <a:ln>
            <a:noFill/>
          </a:ln>
        </p:spPr>
        <p:txBody>
          <a:bodyPr anchorCtr="0" anchor="t" bIns="213350" lIns="426700" spcFirstLastPara="1" rIns="426700" wrap="square" tIns="2133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8"/>
          <p:cNvSpPr txBox="1"/>
          <p:nvPr>
            <p:ph idx="12" type="sldNum"/>
          </p:nvPr>
        </p:nvSpPr>
        <p:spPr>
          <a:xfrm>
            <a:off x="31453138" y="29992638"/>
            <a:ext cx="9144000" cy="2193925"/>
          </a:xfrm>
          <a:prstGeom prst="rect">
            <a:avLst/>
          </a:prstGeom>
          <a:noFill/>
          <a:ln>
            <a:noFill/>
          </a:ln>
        </p:spPr>
        <p:txBody>
          <a:bodyPr anchorCtr="0" anchor="t" bIns="213350" lIns="426700" spcFirstLastPara="1" rIns="426700" wrap="square" tIns="213350">
            <a:noAutofit/>
          </a:bodyPr>
          <a:lstStyle>
            <a:lvl1pPr indent="0" lvl="0"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62" name="Shape 62"/>
        <p:cNvGrpSpPr/>
        <p:nvPr/>
      </p:nvGrpSpPr>
      <p:grpSpPr>
        <a:xfrm>
          <a:off x="0" y="0"/>
          <a:ext cx="0" cy="0"/>
          <a:chOff x="0" y="0"/>
          <a:chExt cx="0" cy="0"/>
        </a:xfrm>
      </p:grpSpPr>
      <p:sp>
        <p:nvSpPr>
          <p:cNvPr id="63" name="Google Shape;63;p9"/>
          <p:cNvSpPr txBox="1"/>
          <p:nvPr>
            <p:ph type="title"/>
          </p:nvPr>
        </p:nvSpPr>
        <p:spPr>
          <a:xfrm>
            <a:off x="2194278" y="1311275"/>
            <a:ext cx="14439900" cy="5576888"/>
          </a:xfrm>
          <a:prstGeom prst="rect">
            <a:avLst/>
          </a:prstGeom>
          <a:noFill/>
          <a:ln>
            <a:noFill/>
          </a:ln>
        </p:spPr>
        <p:txBody>
          <a:bodyPr anchorCtr="0" anchor="b" bIns="213350" lIns="426700" spcFirstLastPara="1" rIns="426700" wrap="square" tIns="21335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64" name="Google Shape;64;p9"/>
          <p:cNvSpPr txBox="1"/>
          <p:nvPr>
            <p:ph idx="1" type="body"/>
          </p:nvPr>
        </p:nvSpPr>
        <p:spPr>
          <a:xfrm>
            <a:off x="17160523" y="1311275"/>
            <a:ext cx="24536399" cy="28093989"/>
          </a:xfrm>
          <a:prstGeom prst="rect">
            <a:avLst/>
          </a:prstGeom>
          <a:noFill/>
          <a:ln>
            <a:noFill/>
          </a:ln>
        </p:spPr>
        <p:txBody>
          <a:bodyPr anchorCtr="0" anchor="t" bIns="213350" lIns="426700" spcFirstLastPara="1" rIns="426700" wrap="square" tIns="213350">
            <a:noAutofit/>
          </a:bodyPr>
          <a:lstStyle>
            <a:lvl1pPr indent="-431800" lvl="0" marL="457200" algn="l">
              <a:spcBef>
                <a:spcPts val="640"/>
              </a:spcBef>
              <a:spcAft>
                <a:spcPts val="0"/>
              </a:spcAft>
              <a:buClr>
                <a:schemeClr val="dk1"/>
              </a:buClr>
              <a:buSzPts val="3200"/>
              <a:buFont typeface="Times New Roman"/>
              <a:buChar char="•"/>
              <a:defRPr sz="3200"/>
            </a:lvl1pPr>
            <a:lvl2pPr indent="-406400" lvl="1" marL="914400" algn="l">
              <a:spcBef>
                <a:spcPts val="560"/>
              </a:spcBef>
              <a:spcAft>
                <a:spcPts val="0"/>
              </a:spcAft>
              <a:buClr>
                <a:schemeClr val="dk1"/>
              </a:buClr>
              <a:buSzPts val="2800"/>
              <a:buFont typeface="Times New Roman"/>
              <a:buChar char="–"/>
              <a:defRPr sz="2800"/>
            </a:lvl2pPr>
            <a:lvl3pPr indent="-381000" lvl="2" marL="1371600" algn="l">
              <a:spcBef>
                <a:spcPts val="480"/>
              </a:spcBef>
              <a:spcAft>
                <a:spcPts val="0"/>
              </a:spcAft>
              <a:buClr>
                <a:schemeClr val="dk1"/>
              </a:buClr>
              <a:buSzPts val="2400"/>
              <a:buFont typeface="Times New Roman"/>
              <a:buChar char="•"/>
              <a:defRPr sz="2400"/>
            </a:lvl3pPr>
            <a:lvl4pPr indent="-355600" lvl="3" marL="1828800" algn="l">
              <a:spcBef>
                <a:spcPts val="400"/>
              </a:spcBef>
              <a:spcAft>
                <a:spcPts val="0"/>
              </a:spcAft>
              <a:buClr>
                <a:schemeClr val="dk1"/>
              </a:buClr>
              <a:buSzPts val="2000"/>
              <a:buFont typeface="Times New Roman"/>
              <a:buChar char="–"/>
              <a:defRPr sz="2000"/>
            </a:lvl4pPr>
            <a:lvl5pPr indent="-355600" lvl="4" marL="2286000" algn="l">
              <a:spcBef>
                <a:spcPts val="400"/>
              </a:spcBef>
              <a:spcAft>
                <a:spcPts val="0"/>
              </a:spcAft>
              <a:buClr>
                <a:schemeClr val="dk1"/>
              </a:buClr>
              <a:buSzPts val="2000"/>
              <a:buFont typeface="Times New Roman"/>
              <a:buChar char="»"/>
              <a:defRPr sz="2000"/>
            </a:lvl5pPr>
            <a:lvl6pPr indent="-355600" lvl="5" marL="2743200" algn="l">
              <a:spcBef>
                <a:spcPts val="400"/>
              </a:spcBef>
              <a:spcAft>
                <a:spcPts val="0"/>
              </a:spcAft>
              <a:buClr>
                <a:schemeClr val="dk1"/>
              </a:buClr>
              <a:buSzPts val="2000"/>
              <a:buFont typeface="Times New Roman"/>
              <a:buChar char="»"/>
              <a:defRPr sz="2000"/>
            </a:lvl6pPr>
            <a:lvl7pPr indent="-355600" lvl="6" marL="3200400" algn="l">
              <a:spcBef>
                <a:spcPts val="400"/>
              </a:spcBef>
              <a:spcAft>
                <a:spcPts val="0"/>
              </a:spcAft>
              <a:buClr>
                <a:schemeClr val="dk1"/>
              </a:buClr>
              <a:buSzPts val="2000"/>
              <a:buFont typeface="Times New Roman"/>
              <a:buChar char="»"/>
              <a:defRPr sz="2000"/>
            </a:lvl7pPr>
            <a:lvl8pPr indent="-355600" lvl="7" marL="3657600" algn="l">
              <a:spcBef>
                <a:spcPts val="400"/>
              </a:spcBef>
              <a:spcAft>
                <a:spcPts val="0"/>
              </a:spcAft>
              <a:buClr>
                <a:schemeClr val="dk1"/>
              </a:buClr>
              <a:buSzPts val="2000"/>
              <a:buFont typeface="Times New Roman"/>
              <a:buChar char="»"/>
              <a:defRPr sz="2000"/>
            </a:lvl8pPr>
            <a:lvl9pPr indent="-355600" lvl="8" marL="4114800" algn="l">
              <a:spcBef>
                <a:spcPts val="400"/>
              </a:spcBef>
              <a:spcAft>
                <a:spcPts val="0"/>
              </a:spcAft>
              <a:buClr>
                <a:schemeClr val="dk1"/>
              </a:buClr>
              <a:buSzPts val="2000"/>
              <a:buFont typeface="Times New Roman"/>
              <a:buChar char="»"/>
              <a:defRPr sz="2000"/>
            </a:lvl9pPr>
          </a:lstStyle>
          <a:p/>
        </p:txBody>
      </p:sp>
      <p:sp>
        <p:nvSpPr>
          <p:cNvPr id="65" name="Google Shape;65;p9"/>
          <p:cNvSpPr txBox="1"/>
          <p:nvPr>
            <p:ph idx="2" type="body"/>
          </p:nvPr>
        </p:nvSpPr>
        <p:spPr>
          <a:xfrm>
            <a:off x="2194278" y="6888163"/>
            <a:ext cx="14439900" cy="22517100"/>
          </a:xfrm>
          <a:prstGeom prst="rect">
            <a:avLst/>
          </a:prstGeom>
          <a:noFill/>
          <a:ln>
            <a:noFill/>
          </a:ln>
        </p:spPr>
        <p:txBody>
          <a:bodyPr anchorCtr="0" anchor="t" bIns="213350" lIns="426700" spcFirstLastPara="1" rIns="426700" wrap="square" tIns="213350">
            <a:noAutofit/>
          </a:bodyPr>
          <a:lstStyle>
            <a:lvl1pPr indent="-228600" lvl="0" marL="457200" algn="l">
              <a:spcBef>
                <a:spcPts val="280"/>
              </a:spcBef>
              <a:spcAft>
                <a:spcPts val="0"/>
              </a:spcAft>
              <a:buClr>
                <a:schemeClr val="dk1"/>
              </a:buClr>
              <a:buSzPts val="1400"/>
              <a:buFont typeface="Times New Roman"/>
              <a:buNone/>
              <a:defRPr sz="1400"/>
            </a:lvl1pPr>
            <a:lvl2pPr indent="-228600" lvl="1" marL="914400" algn="l">
              <a:spcBef>
                <a:spcPts val="240"/>
              </a:spcBef>
              <a:spcAft>
                <a:spcPts val="0"/>
              </a:spcAft>
              <a:buClr>
                <a:schemeClr val="dk1"/>
              </a:buClr>
              <a:buSzPts val="1200"/>
              <a:buFont typeface="Times New Roman"/>
              <a:buNone/>
              <a:defRPr sz="1200"/>
            </a:lvl2pPr>
            <a:lvl3pPr indent="-228600" lvl="2" marL="1371600" algn="l">
              <a:spcBef>
                <a:spcPts val="200"/>
              </a:spcBef>
              <a:spcAft>
                <a:spcPts val="0"/>
              </a:spcAft>
              <a:buClr>
                <a:schemeClr val="dk1"/>
              </a:buClr>
              <a:buSzPts val="1000"/>
              <a:buFont typeface="Times New Roman"/>
              <a:buNone/>
              <a:defRPr sz="1000"/>
            </a:lvl3pPr>
            <a:lvl4pPr indent="-228600" lvl="3" marL="1828800" algn="l">
              <a:spcBef>
                <a:spcPts val="180"/>
              </a:spcBef>
              <a:spcAft>
                <a:spcPts val="0"/>
              </a:spcAft>
              <a:buClr>
                <a:schemeClr val="dk1"/>
              </a:buClr>
              <a:buSzPts val="900"/>
              <a:buFont typeface="Times New Roman"/>
              <a:buNone/>
              <a:defRPr sz="900"/>
            </a:lvl4pPr>
            <a:lvl5pPr indent="-228600" lvl="4" marL="2286000" algn="l">
              <a:spcBef>
                <a:spcPts val="180"/>
              </a:spcBef>
              <a:spcAft>
                <a:spcPts val="0"/>
              </a:spcAft>
              <a:buClr>
                <a:schemeClr val="dk1"/>
              </a:buClr>
              <a:buSzPts val="900"/>
              <a:buFont typeface="Times New Roman"/>
              <a:buNone/>
              <a:defRPr sz="900"/>
            </a:lvl5pPr>
            <a:lvl6pPr indent="-228600" lvl="5" marL="2743200" algn="l">
              <a:spcBef>
                <a:spcPts val="180"/>
              </a:spcBef>
              <a:spcAft>
                <a:spcPts val="0"/>
              </a:spcAft>
              <a:buClr>
                <a:schemeClr val="dk1"/>
              </a:buClr>
              <a:buSzPts val="900"/>
              <a:buFont typeface="Times New Roman"/>
              <a:buNone/>
              <a:defRPr sz="900"/>
            </a:lvl6pPr>
            <a:lvl7pPr indent="-228600" lvl="6" marL="3200400" algn="l">
              <a:spcBef>
                <a:spcPts val="180"/>
              </a:spcBef>
              <a:spcAft>
                <a:spcPts val="0"/>
              </a:spcAft>
              <a:buClr>
                <a:schemeClr val="dk1"/>
              </a:buClr>
              <a:buSzPts val="900"/>
              <a:buFont typeface="Times New Roman"/>
              <a:buNone/>
              <a:defRPr sz="900"/>
            </a:lvl7pPr>
            <a:lvl8pPr indent="-228600" lvl="7" marL="3657600" algn="l">
              <a:spcBef>
                <a:spcPts val="180"/>
              </a:spcBef>
              <a:spcAft>
                <a:spcPts val="0"/>
              </a:spcAft>
              <a:buClr>
                <a:schemeClr val="dk1"/>
              </a:buClr>
              <a:buSzPts val="900"/>
              <a:buFont typeface="Times New Roman"/>
              <a:buNone/>
              <a:defRPr sz="900"/>
            </a:lvl8pPr>
            <a:lvl9pPr indent="-228600" lvl="8" marL="4114800" algn="l">
              <a:spcBef>
                <a:spcPts val="180"/>
              </a:spcBef>
              <a:spcAft>
                <a:spcPts val="0"/>
              </a:spcAft>
              <a:buClr>
                <a:schemeClr val="dk1"/>
              </a:buClr>
              <a:buSzPts val="900"/>
              <a:buFont typeface="Times New Roman"/>
              <a:buNone/>
              <a:defRPr sz="900"/>
            </a:lvl9pPr>
          </a:lstStyle>
          <a:p/>
        </p:txBody>
      </p:sp>
      <p:sp>
        <p:nvSpPr>
          <p:cNvPr id="66" name="Google Shape;66;p9"/>
          <p:cNvSpPr txBox="1"/>
          <p:nvPr>
            <p:ph idx="10" type="dt"/>
          </p:nvPr>
        </p:nvSpPr>
        <p:spPr>
          <a:xfrm>
            <a:off x="3294063" y="29992638"/>
            <a:ext cx="9144000" cy="2193925"/>
          </a:xfrm>
          <a:prstGeom prst="rect">
            <a:avLst/>
          </a:prstGeom>
          <a:noFill/>
          <a:ln>
            <a:noFill/>
          </a:ln>
        </p:spPr>
        <p:txBody>
          <a:bodyPr anchorCtr="0" anchor="t" bIns="213350" lIns="426700" spcFirstLastPara="1" rIns="426700" wrap="square" tIns="2133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9"/>
          <p:cNvSpPr txBox="1"/>
          <p:nvPr>
            <p:ph idx="11" type="ftr"/>
          </p:nvPr>
        </p:nvSpPr>
        <p:spPr>
          <a:xfrm>
            <a:off x="14993938" y="29992638"/>
            <a:ext cx="13903326" cy="2193925"/>
          </a:xfrm>
          <a:prstGeom prst="rect">
            <a:avLst/>
          </a:prstGeom>
          <a:noFill/>
          <a:ln>
            <a:noFill/>
          </a:ln>
        </p:spPr>
        <p:txBody>
          <a:bodyPr anchorCtr="0" anchor="t" bIns="213350" lIns="426700" spcFirstLastPara="1" rIns="426700" wrap="square" tIns="2133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9"/>
          <p:cNvSpPr txBox="1"/>
          <p:nvPr>
            <p:ph idx="12" type="sldNum"/>
          </p:nvPr>
        </p:nvSpPr>
        <p:spPr>
          <a:xfrm>
            <a:off x="31453138" y="29992638"/>
            <a:ext cx="9144000" cy="2193925"/>
          </a:xfrm>
          <a:prstGeom prst="rect">
            <a:avLst/>
          </a:prstGeom>
          <a:noFill/>
          <a:ln>
            <a:noFill/>
          </a:ln>
        </p:spPr>
        <p:txBody>
          <a:bodyPr anchorCtr="0" anchor="t" bIns="213350" lIns="426700" spcFirstLastPara="1" rIns="426700" wrap="square" tIns="213350">
            <a:noAutofit/>
          </a:bodyPr>
          <a:lstStyle>
            <a:lvl1pPr indent="0" lvl="0"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9" name="Shape 69"/>
        <p:cNvGrpSpPr/>
        <p:nvPr/>
      </p:nvGrpSpPr>
      <p:grpSpPr>
        <a:xfrm>
          <a:off x="0" y="0"/>
          <a:ext cx="0" cy="0"/>
          <a:chOff x="0" y="0"/>
          <a:chExt cx="0" cy="0"/>
        </a:xfrm>
      </p:grpSpPr>
      <p:sp>
        <p:nvSpPr>
          <p:cNvPr id="70" name="Google Shape;70;p10"/>
          <p:cNvSpPr txBox="1"/>
          <p:nvPr>
            <p:ph type="title"/>
          </p:nvPr>
        </p:nvSpPr>
        <p:spPr>
          <a:xfrm>
            <a:off x="8603545" y="23042564"/>
            <a:ext cx="26334157" cy="2720975"/>
          </a:xfrm>
          <a:prstGeom prst="rect">
            <a:avLst/>
          </a:prstGeom>
          <a:noFill/>
          <a:ln>
            <a:noFill/>
          </a:ln>
        </p:spPr>
        <p:txBody>
          <a:bodyPr anchorCtr="0" anchor="b" bIns="213350" lIns="426700" spcFirstLastPara="1" rIns="426700" wrap="square" tIns="213350">
            <a:noAutofit/>
          </a:bodyPr>
          <a:lstStyle>
            <a:lvl1pPr lvl="0" algn="l">
              <a:spcBef>
                <a:spcPts val="0"/>
              </a:spcBef>
              <a:spcAft>
                <a:spcPts val="0"/>
              </a:spcAft>
              <a:buSzPts val="1400"/>
              <a:buNone/>
              <a:defRPr b="1" sz="2000"/>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p:txBody>
      </p:sp>
      <p:sp>
        <p:nvSpPr>
          <p:cNvPr id="71" name="Google Shape;71;p10"/>
          <p:cNvSpPr/>
          <p:nvPr>
            <p:ph idx="2" type="pic"/>
          </p:nvPr>
        </p:nvSpPr>
        <p:spPr>
          <a:xfrm>
            <a:off x="8603545" y="2941638"/>
            <a:ext cx="26334157" cy="19750088"/>
          </a:xfrm>
          <a:prstGeom prst="rect">
            <a:avLst/>
          </a:prstGeom>
          <a:noFill/>
          <a:ln>
            <a:noFill/>
          </a:ln>
        </p:spPr>
        <p:txBody>
          <a:bodyPr anchorCtr="0" anchor="t" bIns="213350" lIns="426700" spcFirstLastPara="1" rIns="426700" wrap="square" tIns="213350">
            <a:noAutofit/>
          </a:bodyPr>
          <a:lstStyle>
            <a:lvl1pPr lvl="0" marR="0" rtl="0" algn="l">
              <a:spcBef>
                <a:spcPts val="640"/>
              </a:spcBef>
              <a:spcAft>
                <a:spcPts val="0"/>
              </a:spcAft>
              <a:buClr>
                <a:schemeClr val="dk1"/>
              </a:buClr>
              <a:buSzPts val="3200"/>
              <a:buFont typeface="Times New Roman"/>
              <a:buNone/>
              <a:defRPr b="0" i="0" sz="3200" u="none" cap="none" strike="noStrike">
                <a:solidFill>
                  <a:schemeClr val="dk1"/>
                </a:solidFill>
                <a:latin typeface="Times New Roman"/>
                <a:ea typeface="Times New Roman"/>
                <a:cs typeface="Times New Roman"/>
                <a:sym typeface="Times New Roman"/>
              </a:defRPr>
            </a:lvl1pPr>
            <a:lvl2pPr lvl="1" marR="0" rtl="0" algn="l">
              <a:spcBef>
                <a:spcPts val="560"/>
              </a:spcBef>
              <a:spcAft>
                <a:spcPts val="0"/>
              </a:spcAft>
              <a:buClr>
                <a:schemeClr val="dk1"/>
              </a:buClr>
              <a:buSzPts val="2800"/>
              <a:buFont typeface="Times New Roman"/>
              <a:buNone/>
              <a:defRPr b="0" i="0" sz="2800" u="none" cap="none" strike="noStrike">
                <a:solidFill>
                  <a:schemeClr val="dk1"/>
                </a:solidFill>
                <a:latin typeface="Times New Roman"/>
                <a:ea typeface="Times New Roman"/>
                <a:cs typeface="Times New Roman"/>
                <a:sym typeface="Times New Roman"/>
              </a:defRPr>
            </a:lvl2pPr>
            <a:lvl3pPr lvl="2" marR="0" rtl="0" algn="l">
              <a:spcBef>
                <a:spcPts val="480"/>
              </a:spcBef>
              <a:spcAft>
                <a:spcPts val="0"/>
              </a:spcAft>
              <a:buClr>
                <a:schemeClr val="dk1"/>
              </a:buClr>
              <a:buSzPts val="2400"/>
              <a:buFont typeface="Times New Roman"/>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400"/>
              </a:spcBef>
              <a:spcAft>
                <a:spcPts val="0"/>
              </a:spcAft>
              <a:buClr>
                <a:schemeClr val="dk1"/>
              </a:buClr>
              <a:buSzPts val="2000"/>
              <a:buFont typeface="Times New Roman"/>
              <a:buNone/>
              <a:defRPr b="0" i="0" sz="2000" u="none" cap="none" strike="noStrike">
                <a:solidFill>
                  <a:schemeClr val="dk1"/>
                </a:solidFill>
                <a:latin typeface="Times New Roman"/>
                <a:ea typeface="Times New Roman"/>
                <a:cs typeface="Times New Roman"/>
                <a:sym typeface="Times New Roman"/>
              </a:defRPr>
            </a:lvl4pPr>
            <a:lvl5pPr lvl="4" marR="0" rtl="0" algn="l">
              <a:spcBef>
                <a:spcPts val="400"/>
              </a:spcBef>
              <a:spcAft>
                <a:spcPts val="0"/>
              </a:spcAft>
              <a:buClr>
                <a:schemeClr val="dk1"/>
              </a:buClr>
              <a:buSzPts val="2000"/>
              <a:buFont typeface="Times New Roman"/>
              <a:buNone/>
              <a:defRPr b="0" i="0" sz="2000" u="none" cap="none" strike="noStrike">
                <a:solidFill>
                  <a:schemeClr val="dk1"/>
                </a:solidFill>
                <a:latin typeface="Times New Roman"/>
                <a:ea typeface="Times New Roman"/>
                <a:cs typeface="Times New Roman"/>
                <a:sym typeface="Times New Roman"/>
              </a:defRPr>
            </a:lvl5pPr>
            <a:lvl6pPr lvl="5" marR="0" rtl="0" algn="l">
              <a:spcBef>
                <a:spcPts val="400"/>
              </a:spcBef>
              <a:spcAft>
                <a:spcPts val="0"/>
              </a:spcAft>
              <a:buClr>
                <a:schemeClr val="dk1"/>
              </a:buClr>
              <a:buSzPts val="2000"/>
              <a:buFont typeface="Times New Roman"/>
              <a:buNone/>
              <a:defRPr b="0" i="0" sz="2000" u="none" cap="none" strike="noStrike">
                <a:solidFill>
                  <a:schemeClr val="dk1"/>
                </a:solidFill>
                <a:latin typeface="Times New Roman"/>
                <a:ea typeface="Times New Roman"/>
                <a:cs typeface="Times New Roman"/>
                <a:sym typeface="Times New Roman"/>
              </a:defRPr>
            </a:lvl6pPr>
            <a:lvl7pPr lvl="6" marR="0" rtl="0" algn="l">
              <a:spcBef>
                <a:spcPts val="400"/>
              </a:spcBef>
              <a:spcAft>
                <a:spcPts val="0"/>
              </a:spcAft>
              <a:buClr>
                <a:schemeClr val="dk1"/>
              </a:buClr>
              <a:buSzPts val="2000"/>
              <a:buFont typeface="Times New Roman"/>
              <a:buNone/>
              <a:defRPr b="0" i="0" sz="2000" u="none" cap="none" strike="noStrike">
                <a:solidFill>
                  <a:schemeClr val="dk1"/>
                </a:solidFill>
                <a:latin typeface="Times New Roman"/>
                <a:ea typeface="Times New Roman"/>
                <a:cs typeface="Times New Roman"/>
                <a:sym typeface="Times New Roman"/>
              </a:defRPr>
            </a:lvl7pPr>
            <a:lvl8pPr lvl="7" marR="0" rtl="0" algn="l">
              <a:spcBef>
                <a:spcPts val="400"/>
              </a:spcBef>
              <a:spcAft>
                <a:spcPts val="0"/>
              </a:spcAft>
              <a:buClr>
                <a:schemeClr val="dk1"/>
              </a:buClr>
              <a:buSzPts val="2000"/>
              <a:buFont typeface="Times New Roman"/>
              <a:buNone/>
              <a:defRPr b="0" i="0" sz="2000" u="none" cap="none" strike="noStrike">
                <a:solidFill>
                  <a:schemeClr val="dk1"/>
                </a:solidFill>
                <a:latin typeface="Times New Roman"/>
                <a:ea typeface="Times New Roman"/>
                <a:cs typeface="Times New Roman"/>
                <a:sym typeface="Times New Roman"/>
              </a:defRPr>
            </a:lvl8pPr>
            <a:lvl9pPr lvl="8" marR="0" rtl="0" algn="l">
              <a:spcBef>
                <a:spcPts val="400"/>
              </a:spcBef>
              <a:spcAft>
                <a:spcPts val="0"/>
              </a:spcAft>
              <a:buClr>
                <a:schemeClr val="dk1"/>
              </a:buClr>
              <a:buSzPts val="2000"/>
              <a:buFont typeface="Times New Roman"/>
              <a:buNone/>
              <a:defRPr b="0" i="0" sz="2000" u="none" cap="none" strike="noStrike">
                <a:solidFill>
                  <a:schemeClr val="dk1"/>
                </a:solidFill>
                <a:latin typeface="Times New Roman"/>
                <a:ea typeface="Times New Roman"/>
                <a:cs typeface="Times New Roman"/>
                <a:sym typeface="Times New Roman"/>
              </a:defRPr>
            </a:lvl9pPr>
          </a:lstStyle>
          <a:p/>
        </p:txBody>
      </p:sp>
      <p:sp>
        <p:nvSpPr>
          <p:cNvPr id="72" name="Google Shape;72;p10"/>
          <p:cNvSpPr txBox="1"/>
          <p:nvPr>
            <p:ph idx="1" type="body"/>
          </p:nvPr>
        </p:nvSpPr>
        <p:spPr>
          <a:xfrm>
            <a:off x="8603545" y="25763539"/>
            <a:ext cx="26334157" cy="3862387"/>
          </a:xfrm>
          <a:prstGeom prst="rect">
            <a:avLst/>
          </a:prstGeom>
          <a:noFill/>
          <a:ln>
            <a:noFill/>
          </a:ln>
        </p:spPr>
        <p:txBody>
          <a:bodyPr anchorCtr="0" anchor="t" bIns="213350" lIns="426700" spcFirstLastPara="1" rIns="426700" wrap="square" tIns="213350">
            <a:noAutofit/>
          </a:bodyPr>
          <a:lstStyle>
            <a:lvl1pPr indent="-228600" lvl="0" marL="457200" algn="l">
              <a:spcBef>
                <a:spcPts val="280"/>
              </a:spcBef>
              <a:spcAft>
                <a:spcPts val="0"/>
              </a:spcAft>
              <a:buClr>
                <a:schemeClr val="dk1"/>
              </a:buClr>
              <a:buSzPts val="1400"/>
              <a:buFont typeface="Times New Roman"/>
              <a:buNone/>
              <a:defRPr sz="1400"/>
            </a:lvl1pPr>
            <a:lvl2pPr indent="-228600" lvl="1" marL="914400" algn="l">
              <a:spcBef>
                <a:spcPts val="240"/>
              </a:spcBef>
              <a:spcAft>
                <a:spcPts val="0"/>
              </a:spcAft>
              <a:buClr>
                <a:schemeClr val="dk1"/>
              </a:buClr>
              <a:buSzPts val="1200"/>
              <a:buFont typeface="Times New Roman"/>
              <a:buNone/>
              <a:defRPr sz="1200"/>
            </a:lvl2pPr>
            <a:lvl3pPr indent="-228600" lvl="2" marL="1371600" algn="l">
              <a:spcBef>
                <a:spcPts val="200"/>
              </a:spcBef>
              <a:spcAft>
                <a:spcPts val="0"/>
              </a:spcAft>
              <a:buClr>
                <a:schemeClr val="dk1"/>
              </a:buClr>
              <a:buSzPts val="1000"/>
              <a:buFont typeface="Times New Roman"/>
              <a:buNone/>
              <a:defRPr sz="1000"/>
            </a:lvl3pPr>
            <a:lvl4pPr indent="-228600" lvl="3" marL="1828800" algn="l">
              <a:spcBef>
                <a:spcPts val="180"/>
              </a:spcBef>
              <a:spcAft>
                <a:spcPts val="0"/>
              </a:spcAft>
              <a:buClr>
                <a:schemeClr val="dk1"/>
              </a:buClr>
              <a:buSzPts val="900"/>
              <a:buFont typeface="Times New Roman"/>
              <a:buNone/>
              <a:defRPr sz="900"/>
            </a:lvl4pPr>
            <a:lvl5pPr indent="-228600" lvl="4" marL="2286000" algn="l">
              <a:spcBef>
                <a:spcPts val="180"/>
              </a:spcBef>
              <a:spcAft>
                <a:spcPts val="0"/>
              </a:spcAft>
              <a:buClr>
                <a:schemeClr val="dk1"/>
              </a:buClr>
              <a:buSzPts val="900"/>
              <a:buFont typeface="Times New Roman"/>
              <a:buNone/>
              <a:defRPr sz="900"/>
            </a:lvl5pPr>
            <a:lvl6pPr indent="-228600" lvl="5" marL="2743200" algn="l">
              <a:spcBef>
                <a:spcPts val="180"/>
              </a:spcBef>
              <a:spcAft>
                <a:spcPts val="0"/>
              </a:spcAft>
              <a:buClr>
                <a:schemeClr val="dk1"/>
              </a:buClr>
              <a:buSzPts val="900"/>
              <a:buFont typeface="Times New Roman"/>
              <a:buNone/>
              <a:defRPr sz="900"/>
            </a:lvl6pPr>
            <a:lvl7pPr indent="-228600" lvl="6" marL="3200400" algn="l">
              <a:spcBef>
                <a:spcPts val="180"/>
              </a:spcBef>
              <a:spcAft>
                <a:spcPts val="0"/>
              </a:spcAft>
              <a:buClr>
                <a:schemeClr val="dk1"/>
              </a:buClr>
              <a:buSzPts val="900"/>
              <a:buFont typeface="Times New Roman"/>
              <a:buNone/>
              <a:defRPr sz="900"/>
            </a:lvl7pPr>
            <a:lvl8pPr indent="-228600" lvl="7" marL="3657600" algn="l">
              <a:spcBef>
                <a:spcPts val="180"/>
              </a:spcBef>
              <a:spcAft>
                <a:spcPts val="0"/>
              </a:spcAft>
              <a:buClr>
                <a:schemeClr val="dk1"/>
              </a:buClr>
              <a:buSzPts val="900"/>
              <a:buFont typeface="Times New Roman"/>
              <a:buNone/>
              <a:defRPr sz="900"/>
            </a:lvl8pPr>
            <a:lvl9pPr indent="-228600" lvl="8" marL="4114800" algn="l">
              <a:spcBef>
                <a:spcPts val="180"/>
              </a:spcBef>
              <a:spcAft>
                <a:spcPts val="0"/>
              </a:spcAft>
              <a:buClr>
                <a:schemeClr val="dk1"/>
              </a:buClr>
              <a:buSzPts val="900"/>
              <a:buFont typeface="Times New Roman"/>
              <a:buNone/>
              <a:defRPr sz="900"/>
            </a:lvl9pPr>
          </a:lstStyle>
          <a:p/>
        </p:txBody>
      </p:sp>
      <p:sp>
        <p:nvSpPr>
          <p:cNvPr id="73" name="Google Shape;73;p10"/>
          <p:cNvSpPr txBox="1"/>
          <p:nvPr>
            <p:ph idx="10" type="dt"/>
          </p:nvPr>
        </p:nvSpPr>
        <p:spPr>
          <a:xfrm>
            <a:off x="3294063" y="29992638"/>
            <a:ext cx="9144000" cy="2193925"/>
          </a:xfrm>
          <a:prstGeom prst="rect">
            <a:avLst/>
          </a:prstGeom>
          <a:noFill/>
          <a:ln>
            <a:noFill/>
          </a:ln>
        </p:spPr>
        <p:txBody>
          <a:bodyPr anchorCtr="0" anchor="t" bIns="213350" lIns="426700" spcFirstLastPara="1" rIns="426700" wrap="square" tIns="2133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0"/>
          <p:cNvSpPr txBox="1"/>
          <p:nvPr>
            <p:ph idx="11" type="ftr"/>
          </p:nvPr>
        </p:nvSpPr>
        <p:spPr>
          <a:xfrm>
            <a:off x="14993938" y="29992638"/>
            <a:ext cx="13903326" cy="2193925"/>
          </a:xfrm>
          <a:prstGeom prst="rect">
            <a:avLst/>
          </a:prstGeom>
          <a:noFill/>
          <a:ln>
            <a:noFill/>
          </a:ln>
        </p:spPr>
        <p:txBody>
          <a:bodyPr anchorCtr="0" anchor="t" bIns="213350" lIns="426700" spcFirstLastPara="1" rIns="426700" wrap="square" tIns="2133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0"/>
          <p:cNvSpPr txBox="1"/>
          <p:nvPr>
            <p:ph idx="12" type="sldNum"/>
          </p:nvPr>
        </p:nvSpPr>
        <p:spPr>
          <a:xfrm>
            <a:off x="31453138" y="29992638"/>
            <a:ext cx="9144000" cy="2193925"/>
          </a:xfrm>
          <a:prstGeom prst="rect">
            <a:avLst/>
          </a:prstGeom>
          <a:noFill/>
          <a:ln>
            <a:noFill/>
          </a:ln>
        </p:spPr>
        <p:txBody>
          <a:bodyPr anchorCtr="0" anchor="t" bIns="213350" lIns="426700" spcFirstLastPara="1" rIns="426700" wrap="square" tIns="213350">
            <a:noAutofit/>
          </a:bodyPr>
          <a:lstStyle>
            <a:lvl1pPr indent="0" lvl="0"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1pPr>
            <a:lvl2pPr indent="0" lvl="1"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2pPr>
            <a:lvl3pPr indent="0" lvl="2"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3pPr>
            <a:lvl4pPr indent="0" lvl="3"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4pPr>
            <a:lvl5pPr indent="0" lvl="4"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5pPr>
            <a:lvl6pPr indent="0" lvl="5"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6pPr>
            <a:lvl7pPr indent="0" lvl="6"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7pPr>
            <a:lvl8pPr indent="0" lvl="7"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8pPr>
            <a:lvl9pPr indent="0" lvl="8" marL="0" marR="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4" Type="http://schemas.openxmlformats.org/officeDocument/2006/relationships/theme" Target="../theme/theme1.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FFFF"/>
            </a:gs>
            <a:gs pos="100000">
              <a:srgbClr val="0094B3"/>
            </a:gs>
          </a:gsLst>
          <a:lin ang="5400000" scaled="0"/>
        </a:gra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3294063" y="2925763"/>
            <a:ext cx="37303076" cy="5486400"/>
          </a:xfrm>
          <a:prstGeom prst="rect">
            <a:avLst/>
          </a:prstGeom>
          <a:noFill/>
          <a:ln>
            <a:noFill/>
          </a:ln>
        </p:spPr>
        <p:txBody>
          <a:bodyPr anchorCtr="0" anchor="ctr" bIns="213350" lIns="426700" spcFirstLastPara="1" rIns="426700" wrap="square" tIns="213350">
            <a:noAutofit/>
          </a:bodyPr>
          <a:lstStyle>
            <a:lvl1pPr lvl="0" marR="0" rtl="0" algn="ctr">
              <a:spcBef>
                <a:spcPts val="0"/>
              </a:spcBef>
              <a:spcAft>
                <a:spcPts val="0"/>
              </a:spcAft>
              <a:buSzPts val="1400"/>
              <a:buNone/>
              <a:defRPr b="0" i="0" sz="20500" u="none" cap="none" strike="noStrike">
                <a:solidFill>
                  <a:schemeClr val="dk2"/>
                </a:solidFill>
                <a:latin typeface="Times New Roman"/>
                <a:ea typeface="Times New Roman"/>
                <a:cs typeface="Times New Roman"/>
                <a:sym typeface="Times New Roman"/>
              </a:defRPr>
            </a:lvl1pPr>
            <a:lvl2pPr lvl="1" marR="0" rtl="0" algn="ctr">
              <a:spcBef>
                <a:spcPts val="0"/>
              </a:spcBef>
              <a:spcAft>
                <a:spcPts val="0"/>
              </a:spcAft>
              <a:buSzPts val="1400"/>
              <a:buNone/>
              <a:defRPr b="0" i="0" sz="20500" u="none" cap="none" strike="noStrike">
                <a:solidFill>
                  <a:schemeClr val="dk2"/>
                </a:solidFill>
                <a:latin typeface="Times New Roman"/>
                <a:ea typeface="Times New Roman"/>
                <a:cs typeface="Times New Roman"/>
                <a:sym typeface="Times New Roman"/>
              </a:defRPr>
            </a:lvl2pPr>
            <a:lvl3pPr lvl="2" marR="0" rtl="0" algn="ctr">
              <a:spcBef>
                <a:spcPts val="0"/>
              </a:spcBef>
              <a:spcAft>
                <a:spcPts val="0"/>
              </a:spcAft>
              <a:buSzPts val="1400"/>
              <a:buNone/>
              <a:defRPr b="0" i="0" sz="20500" u="none" cap="none" strike="noStrike">
                <a:solidFill>
                  <a:schemeClr val="dk2"/>
                </a:solidFill>
                <a:latin typeface="Times New Roman"/>
                <a:ea typeface="Times New Roman"/>
                <a:cs typeface="Times New Roman"/>
                <a:sym typeface="Times New Roman"/>
              </a:defRPr>
            </a:lvl3pPr>
            <a:lvl4pPr lvl="3" marR="0" rtl="0" algn="ctr">
              <a:spcBef>
                <a:spcPts val="0"/>
              </a:spcBef>
              <a:spcAft>
                <a:spcPts val="0"/>
              </a:spcAft>
              <a:buSzPts val="1400"/>
              <a:buNone/>
              <a:defRPr b="0" i="0" sz="20500" u="none" cap="none" strike="noStrike">
                <a:solidFill>
                  <a:schemeClr val="dk2"/>
                </a:solidFill>
                <a:latin typeface="Times New Roman"/>
                <a:ea typeface="Times New Roman"/>
                <a:cs typeface="Times New Roman"/>
                <a:sym typeface="Times New Roman"/>
              </a:defRPr>
            </a:lvl4pPr>
            <a:lvl5pPr lvl="4" marR="0" rtl="0" algn="ctr">
              <a:spcBef>
                <a:spcPts val="0"/>
              </a:spcBef>
              <a:spcAft>
                <a:spcPts val="0"/>
              </a:spcAft>
              <a:buSzPts val="1400"/>
              <a:buNone/>
              <a:defRPr b="0" i="0" sz="20500" u="none" cap="none" strike="noStrike">
                <a:solidFill>
                  <a:schemeClr val="dk2"/>
                </a:solidFill>
                <a:latin typeface="Times New Roman"/>
                <a:ea typeface="Times New Roman"/>
                <a:cs typeface="Times New Roman"/>
                <a:sym typeface="Times New Roman"/>
              </a:defRPr>
            </a:lvl5pPr>
            <a:lvl6pPr lvl="5" marR="0" rtl="0" algn="ctr">
              <a:spcBef>
                <a:spcPts val="0"/>
              </a:spcBef>
              <a:spcAft>
                <a:spcPts val="0"/>
              </a:spcAft>
              <a:buSzPts val="1400"/>
              <a:buNone/>
              <a:defRPr b="0" i="0" sz="20500" u="none" cap="none" strike="noStrike">
                <a:solidFill>
                  <a:schemeClr val="dk2"/>
                </a:solidFill>
                <a:latin typeface="Times New Roman"/>
                <a:ea typeface="Times New Roman"/>
                <a:cs typeface="Times New Roman"/>
                <a:sym typeface="Times New Roman"/>
              </a:defRPr>
            </a:lvl6pPr>
            <a:lvl7pPr lvl="6" marR="0" rtl="0" algn="ctr">
              <a:spcBef>
                <a:spcPts val="0"/>
              </a:spcBef>
              <a:spcAft>
                <a:spcPts val="0"/>
              </a:spcAft>
              <a:buSzPts val="1400"/>
              <a:buNone/>
              <a:defRPr b="0" i="0" sz="20500" u="none" cap="none" strike="noStrike">
                <a:solidFill>
                  <a:schemeClr val="dk2"/>
                </a:solidFill>
                <a:latin typeface="Times New Roman"/>
                <a:ea typeface="Times New Roman"/>
                <a:cs typeface="Times New Roman"/>
                <a:sym typeface="Times New Roman"/>
              </a:defRPr>
            </a:lvl7pPr>
            <a:lvl8pPr lvl="7" marR="0" rtl="0" algn="ctr">
              <a:spcBef>
                <a:spcPts val="0"/>
              </a:spcBef>
              <a:spcAft>
                <a:spcPts val="0"/>
              </a:spcAft>
              <a:buSzPts val="1400"/>
              <a:buNone/>
              <a:defRPr b="0" i="0" sz="20500" u="none" cap="none" strike="noStrike">
                <a:solidFill>
                  <a:schemeClr val="dk2"/>
                </a:solidFill>
                <a:latin typeface="Times New Roman"/>
                <a:ea typeface="Times New Roman"/>
                <a:cs typeface="Times New Roman"/>
                <a:sym typeface="Times New Roman"/>
              </a:defRPr>
            </a:lvl8pPr>
            <a:lvl9pPr lvl="8" marR="0" rtl="0" algn="ctr">
              <a:spcBef>
                <a:spcPts val="0"/>
              </a:spcBef>
              <a:spcAft>
                <a:spcPts val="0"/>
              </a:spcAft>
              <a:buSzPts val="1400"/>
              <a:buNone/>
              <a:defRPr b="0" i="0" sz="20500" u="none" cap="none" strike="noStrike">
                <a:solidFill>
                  <a:schemeClr val="dk2"/>
                </a:solidFill>
                <a:latin typeface="Times New Roman"/>
                <a:ea typeface="Times New Roman"/>
                <a:cs typeface="Times New Roman"/>
                <a:sym typeface="Times New Roman"/>
              </a:defRPr>
            </a:lvl9pPr>
          </a:lstStyle>
          <a:p/>
        </p:txBody>
      </p:sp>
      <p:sp>
        <p:nvSpPr>
          <p:cNvPr id="11" name="Google Shape;11;p1"/>
          <p:cNvSpPr txBox="1"/>
          <p:nvPr>
            <p:ph idx="1" type="body"/>
          </p:nvPr>
        </p:nvSpPr>
        <p:spPr>
          <a:xfrm>
            <a:off x="3294063" y="9509125"/>
            <a:ext cx="37303076" cy="19751676"/>
          </a:xfrm>
          <a:prstGeom prst="rect">
            <a:avLst/>
          </a:prstGeom>
          <a:noFill/>
          <a:ln>
            <a:noFill/>
          </a:ln>
        </p:spPr>
        <p:txBody>
          <a:bodyPr anchorCtr="0" anchor="t" bIns="213350" lIns="426700" spcFirstLastPara="1" rIns="426700" wrap="square" tIns="213350">
            <a:noAutofit/>
          </a:bodyPr>
          <a:lstStyle>
            <a:lvl1pPr indent="-1174750" lvl="0" marL="457200" marR="0" rtl="0" algn="l">
              <a:spcBef>
                <a:spcPts val="2980"/>
              </a:spcBef>
              <a:spcAft>
                <a:spcPts val="0"/>
              </a:spcAft>
              <a:buClr>
                <a:schemeClr val="dk1"/>
              </a:buClr>
              <a:buSzPts val="14900"/>
              <a:buFont typeface="Times New Roman"/>
              <a:buChar char="•"/>
              <a:defRPr b="0" i="0" sz="14900" u="none" cap="none" strike="noStrike">
                <a:solidFill>
                  <a:schemeClr val="dk1"/>
                </a:solidFill>
                <a:latin typeface="Times New Roman"/>
                <a:ea typeface="Times New Roman"/>
                <a:cs typeface="Times New Roman"/>
                <a:sym typeface="Times New Roman"/>
              </a:defRPr>
            </a:lvl1pPr>
            <a:lvl2pPr indent="-1060450" lvl="1" marL="914400" marR="0" rtl="0" algn="l">
              <a:spcBef>
                <a:spcPts val="2620"/>
              </a:spcBef>
              <a:spcAft>
                <a:spcPts val="0"/>
              </a:spcAft>
              <a:buClr>
                <a:schemeClr val="dk1"/>
              </a:buClr>
              <a:buSzPts val="13100"/>
              <a:buFont typeface="Times New Roman"/>
              <a:buChar char="–"/>
              <a:defRPr b="0" i="0" sz="13100" u="none" cap="none" strike="noStrike">
                <a:solidFill>
                  <a:schemeClr val="dk1"/>
                </a:solidFill>
                <a:latin typeface="Times New Roman"/>
                <a:ea typeface="Times New Roman"/>
                <a:cs typeface="Times New Roman"/>
                <a:sym typeface="Times New Roman"/>
              </a:defRPr>
            </a:lvl2pPr>
            <a:lvl3pPr indent="-939800" lvl="2" marL="1371600" marR="0" rtl="0" algn="l">
              <a:spcBef>
                <a:spcPts val="2240"/>
              </a:spcBef>
              <a:spcAft>
                <a:spcPts val="0"/>
              </a:spcAft>
              <a:buClr>
                <a:schemeClr val="dk1"/>
              </a:buClr>
              <a:buSzPts val="11200"/>
              <a:buFont typeface="Times New Roman"/>
              <a:buChar char="•"/>
              <a:defRPr b="0" i="0" sz="11200" u="none" cap="none" strike="noStrike">
                <a:solidFill>
                  <a:schemeClr val="dk1"/>
                </a:solidFill>
                <a:latin typeface="Times New Roman"/>
                <a:ea typeface="Times New Roman"/>
                <a:cs typeface="Times New Roman"/>
                <a:sym typeface="Times New Roman"/>
              </a:defRPr>
            </a:lvl3pPr>
            <a:lvl4pPr indent="-819150" lvl="3" marL="1828800" marR="0" rtl="0" algn="l">
              <a:spcBef>
                <a:spcPts val="1860"/>
              </a:spcBef>
              <a:spcAft>
                <a:spcPts val="0"/>
              </a:spcAft>
              <a:buClr>
                <a:schemeClr val="dk1"/>
              </a:buClr>
              <a:buSzPts val="9300"/>
              <a:buFont typeface="Times New Roman"/>
              <a:buChar char="–"/>
              <a:defRPr b="0" i="0" sz="9300" u="none" cap="none" strike="noStrike">
                <a:solidFill>
                  <a:schemeClr val="dk1"/>
                </a:solidFill>
                <a:latin typeface="Times New Roman"/>
                <a:ea typeface="Times New Roman"/>
                <a:cs typeface="Times New Roman"/>
                <a:sym typeface="Times New Roman"/>
              </a:defRPr>
            </a:lvl4pPr>
            <a:lvl5pPr indent="-819150" lvl="4" marL="2286000" marR="0" rtl="0" algn="l">
              <a:spcBef>
                <a:spcPts val="1860"/>
              </a:spcBef>
              <a:spcAft>
                <a:spcPts val="0"/>
              </a:spcAft>
              <a:buClr>
                <a:schemeClr val="dk1"/>
              </a:buClr>
              <a:buSzPts val="9300"/>
              <a:buFont typeface="Times New Roman"/>
              <a:buChar char="»"/>
              <a:defRPr b="0" i="0" sz="9300" u="none" cap="none" strike="noStrike">
                <a:solidFill>
                  <a:schemeClr val="dk1"/>
                </a:solidFill>
                <a:latin typeface="Times New Roman"/>
                <a:ea typeface="Times New Roman"/>
                <a:cs typeface="Times New Roman"/>
                <a:sym typeface="Times New Roman"/>
              </a:defRPr>
            </a:lvl5pPr>
            <a:lvl6pPr indent="-819150" lvl="5" marL="2743200" marR="0" rtl="0" algn="l">
              <a:spcBef>
                <a:spcPts val="1860"/>
              </a:spcBef>
              <a:spcAft>
                <a:spcPts val="0"/>
              </a:spcAft>
              <a:buClr>
                <a:schemeClr val="dk1"/>
              </a:buClr>
              <a:buSzPts val="9300"/>
              <a:buFont typeface="Times New Roman"/>
              <a:buChar char="»"/>
              <a:defRPr b="0" i="0" sz="9300" u="none" cap="none" strike="noStrike">
                <a:solidFill>
                  <a:schemeClr val="dk1"/>
                </a:solidFill>
                <a:latin typeface="Times New Roman"/>
                <a:ea typeface="Times New Roman"/>
                <a:cs typeface="Times New Roman"/>
                <a:sym typeface="Times New Roman"/>
              </a:defRPr>
            </a:lvl6pPr>
            <a:lvl7pPr indent="-819150" lvl="6" marL="3200400" marR="0" rtl="0" algn="l">
              <a:spcBef>
                <a:spcPts val="1860"/>
              </a:spcBef>
              <a:spcAft>
                <a:spcPts val="0"/>
              </a:spcAft>
              <a:buClr>
                <a:schemeClr val="dk1"/>
              </a:buClr>
              <a:buSzPts val="9300"/>
              <a:buFont typeface="Times New Roman"/>
              <a:buChar char="»"/>
              <a:defRPr b="0" i="0" sz="9300" u="none" cap="none" strike="noStrike">
                <a:solidFill>
                  <a:schemeClr val="dk1"/>
                </a:solidFill>
                <a:latin typeface="Times New Roman"/>
                <a:ea typeface="Times New Roman"/>
                <a:cs typeface="Times New Roman"/>
                <a:sym typeface="Times New Roman"/>
              </a:defRPr>
            </a:lvl7pPr>
            <a:lvl8pPr indent="-819150" lvl="7" marL="3657600" marR="0" rtl="0" algn="l">
              <a:spcBef>
                <a:spcPts val="1860"/>
              </a:spcBef>
              <a:spcAft>
                <a:spcPts val="0"/>
              </a:spcAft>
              <a:buClr>
                <a:schemeClr val="dk1"/>
              </a:buClr>
              <a:buSzPts val="9300"/>
              <a:buFont typeface="Times New Roman"/>
              <a:buChar char="»"/>
              <a:defRPr b="0" i="0" sz="9300" u="none" cap="none" strike="noStrike">
                <a:solidFill>
                  <a:schemeClr val="dk1"/>
                </a:solidFill>
                <a:latin typeface="Times New Roman"/>
                <a:ea typeface="Times New Roman"/>
                <a:cs typeface="Times New Roman"/>
                <a:sym typeface="Times New Roman"/>
              </a:defRPr>
            </a:lvl8pPr>
            <a:lvl9pPr indent="-819150" lvl="8" marL="4114800" marR="0" rtl="0" algn="l">
              <a:spcBef>
                <a:spcPts val="1860"/>
              </a:spcBef>
              <a:spcAft>
                <a:spcPts val="0"/>
              </a:spcAft>
              <a:buClr>
                <a:schemeClr val="dk1"/>
              </a:buClr>
              <a:buSzPts val="9300"/>
              <a:buFont typeface="Times New Roman"/>
              <a:buChar char="»"/>
              <a:defRPr b="0" i="0" sz="9300" u="none" cap="none" strike="noStrike">
                <a:solidFill>
                  <a:schemeClr val="dk1"/>
                </a:solidFill>
                <a:latin typeface="Times New Roman"/>
                <a:ea typeface="Times New Roman"/>
                <a:cs typeface="Times New Roman"/>
                <a:sym typeface="Times New Roman"/>
              </a:defRPr>
            </a:lvl9pPr>
          </a:lstStyle>
          <a:p/>
        </p:txBody>
      </p:sp>
      <p:sp>
        <p:nvSpPr>
          <p:cNvPr id="12" name="Google Shape;12;p1"/>
          <p:cNvSpPr txBox="1"/>
          <p:nvPr>
            <p:ph idx="10" type="dt"/>
          </p:nvPr>
        </p:nvSpPr>
        <p:spPr>
          <a:xfrm>
            <a:off x="3294063" y="29992638"/>
            <a:ext cx="9144000" cy="2193925"/>
          </a:xfrm>
          <a:prstGeom prst="rect">
            <a:avLst/>
          </a:prstGeom>
          <a:noFill/>
          <a:ln>
            <a:noFill/>
          </a:ln>
        </p:spPr>
        <p:txBody>
          <a:bodyPr anchorCtr="0" anchor="t" bIns="213350" lIns="426700" spcFirstLastPara="1" rIns="426700" wrap="square" tIns="213350">
            <a:noAutofit/>
          </a:bodyPr>
          <a:lstStyle>
            <a:lvl1pPr lvl="0" marR="0" rtl="0" algn="l">
              <a:spcBef>
                <a:spcPts val="0"/>
              </a:spcBef>
              <a:spcAft>
                <a:spcPts val="0"/>
              </a:spcAft>
              <a:buSzPts val="1400"/>
              <a:buNone/>
              <a:defRPr b="0" i="0" sz="6500"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13" name="Google Shape;13;p1"/>
          <p:cNvSpPr txBox="1"/>
          <p:nvPr>
            <p:ph idx="11" type="ftr"/>
          </p:nvPr>
        </p:nvSpPr>
        <p:spPr>
          <a:xfrm>
            <a:off x="14993938" y="29992638"/>
            <a:ext cx="13903326" cy="2193925"/>
          </a:xfrm>
          <a:prstGeom prst="rect">
            <a:avLst/>
          </a:prstGeom>
          <a:noFill/>
          <a:ln>
            <a:noFill/>
          </a:ln>
        </p:spPr>
        <p:txBody>
          <a:bodyPr anchorCtr="0" anchor="t" bIns="213350" lIns="426700" spcFirstLastPara="1" rIns="426700" wrap="square" tIns="213350">
            <a:noAutofit/>
          </a:bodyPr>
          <a:lstStyle>
            <a:lvl1pPr lvl="0" marR="0" rtl="0" algn="ctr">
              <a:spcBef>
                <a:spcPts val="0"/>
              </a:spcBef>
              <a:spcAft>
                <a:spcPts val="0"/>
              </a:spcAft>
              <a:buSzPts val="1400"/>
              <a:buNone/>
              <a:defRPr b="0" i="0" sz="6500" u="none" cap="none" strike="noStrike">
                <a:solidFill>
                  <a:schemeClr val="dk1"/>
                </a:solidFill>
                <a:latin typeface="Times New Roman"/>
                <a:ea typeface="Times New Roman"/>
                <a:cs typeface="Times New Roman"/>
                <a:sym typeface="Times New Roman"/>
              </a:defRPr>
            </a:lvl1pPr>
            <a:lvl2pPr lvl="1"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2pPr>
            <a:lvl3pPr lvl="2"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3pPr>
            <a:lvl4pPr lvl="3"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4pPr>
            <a:lvl5pPr lvl="4"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5pPr>
            <a:lvl6pPr lvl="5"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6pPr>
            <a:lvl7pPr lvl="6"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7pPr>
            <a:lvl8pPr lvl="7"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8pPr>
            <a:lvl9pPr lvl="8" marR="0" rtl="0" algn="l">
              <a:spcBef>
                <a:spcPts val="0"/>
              </a:spcBef>
              <a:spcAft>
                <a:spcPts val="0"/>
              </a:spcAft>
              <a:buSzPts val="1400"/>
              <a:buNone/>
              <a:defRPr b="0" i="0" sz="2400" u="none" cap="none" strike="noStrike">
                <a:solidFill>
                  <a:schemeClr val="dk1"/>
                </a:solidFill>
                <a:latin typeface="Times New Roman"/>
                <a:ea typeface="Times New Roman"/>
                <a:cs typeface="Times New Roman"/>
                <a:sym typeface="Times New Roman"/>
              </a:defRPr>
            </a:lvl9pPr>
          </a:lstStyle>
          <a:p/>
        </p:txBody>
      </p:sp>
      <p:sp>
        <p:nvSpPr>
          <p:cNvPr id="14" name="Google Shape;14;p1"/>
          <p:cNvSpPr txBox="1"/>
          <p:nvPr>
            <p:ph idx="12" type="sldNum"/>
          </p:nvPr>
        </p:nvSpPr>
        <p:spPr>
          <a:xfrm>
            <a:off x="31453138" y="29992638"/>
            <a:ext cx="9144000" cy="2193925"/>
          </a:xfrm>
          <a:prstGeom prst="rect">
            <a:avLst/>
          </a:prstGeom>
          <a:noFill/>
          <a:ln>
            <a:noFill/>
          </a:ln>
        </p:spPr>
        <p:txBody>
          <a:bodyPr anchorCtr="0" anchor="t" bIns="213350" lIns="426700" spcFirstLastPara="1" rIns="426700" wrap="square" tIns="213350">
            <a:noAutofit/>
          </a:bodyPr>
          <a:lstStyle>
            <a:lvl1pPr indent="0" lvl="0" marL="0" marR="0" rtl="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1pPr>
            <a:lvl2pPr indent="0" lvl="1" marL="0" marR="0" rtl="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2pPr>
            <a:lvl3pPr indent="0" lvl="2" marL="0" marR="0" rtl="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3pPr>
            <a:lvl4pPr indent="0" lvl="3" marL="0" marR="0" rtl="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4pPr>
            <a:lvl5pPr indent="0" lvl="4" marL="0" marR="0" rtl="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5pPr>
            <a:lvl6pPr indent="0" lvl="5" marL="0" marR="0" rtl="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6pPr>
            <a:lvl7pPr indent="0" lvl="6" marL="0" marR="0" rtl="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7pPr>
            <a:lvl8pPr indent="0" lvl="7" marL="0" marR="0" rtl="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8pPr>
            <a:lvl9pPr indent="0" lvl="8" marL="0" marR="0" rtl="0" algn="r">
              <a:spcBef>
                <a:spcPts val="0"/>
              </a:spcBef>
              <a:spcAft>
                <a:spcPts val="0"/>
              </a:spcAft>
              <a:buNone/>
              <a:defRPr b="0" i="0" sz="6500" u="none" cap="none" strike="noStrik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pic>
        <p:nvPicPr>
          <p:cNvPr id="15" name="Google Shape;15;p1"/>
          <p:cNvPicPr preferRelativeResize="0"/>
          <p:nvPr/>
        </p:nvPicPr>
        <p:blipFill rotWithShape="1">
          <a:blip r:embed="rId1">
            <a:alphaModFix/>
          </a:blip>
          <a:srcRect b="0" l="0" r="0" t="0"/>
          <a:stretch/>
        </p:blipFill>
        <p:spPr>
          <a:xfrm rot="-5400000">
            <a:off x="-11506200" y="16459200"/>
            <a:ext cx="14274800" cy="4368800"/>
          </a:xfrm>
          <a:prstGeom prst="rect">
            <a:avLst/>
          </a:prstGeom>
          <a:noFill/>
          <a:ln>
            <a:noFill/>
          </a:ln>
        </p:spPr>
      </p:pic>
      <p:pic>
        <p:nvPicPr>
          <p:cNvPr id="16" name="Google Shape;16;p1"/>
          <p:cNvPicPr preferRelativeResize="0"/>
          <p:nvPr/>
        </p:nvPicPr>
        <p:blipFill rotWithShape="1">
          <a:blip r:embed="rId1">
            <a:alphaModFix/>
          </a:blip>
          <a:srcRect b="0" l="0" r="0" t="0"/>
          <a:stretch/>
        </p:blipFill>
        <p:spPr>
          <a:xfrm rot="5400000">
            <a:off x="41122600" y="16459200"/>
            <a:ext cx="14274800" cy="4368800"/>
          </a:xfrm>
          <a:prstGeom prst="rect">
            <a:avLst/>
          </a:prstGeom>
          <a:noFill/>
          <a:ln>
            <a:noFill/>
          </a:ln>
        </p:spPr>
      </p:pic>
      <p:pic>
        <p:nvPicPr>
          <p:cNvPr id="17" name="Google Shape;17;p1"/>
          <p:cNvPicPr preferRelativeResize="0"/>
          <p:nvPr/>
        </p:nvPicPr>
        <p:blipFill rotWithShape="1">
          <a:blip r:embed="rId2">
            <a:alphaModFix/>
          </a:blip>
          <a:srcRect b="0" l="0" r="0" t="0"/>
          <a:stretch/>
        </p:blipFill>
        <p:spPr>
          <a:xfrm>
            <a:off x="6959600" y="33426400"/>
            <a:ext cx="29972000" cy="1549400"/>
          </a:xfrm>
          <a:prstGeom prst="rect">
            <a:avLst/>
          </a:prstGeom>
          <a:noFill/>
          <a:ln>
            <a:noFill/>
          </a:ln>
        </p:spPr>
      </p:pic>
      <p:sp>
        <p:nvSpPr>
          <p:cNvPr id="18" name="Google Shape;18;p1"/>
          <p:cNvSpPr/>
          <p:nvPr/>
        </p:nvSpPr>
        <p:spPr>
          <a:xfrm>
            <a:off x="6959600" y="33997900"/>
            <a:ext cx="21945600" cy="12700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US" sz="4880" u="none" cap="none" strike="noStrike">
                <a:solidFill>
                  <a:srgbClr val="808080"/>
                </a:solidFill>
                <a:latin typeface="Times New Roman"/>
                <a:ea typeface="Times New Roman"/>
                <a:cs typeface="Times New Roman"/>
                <a:sym typeface="Times New Roman"/>
              </a:rPr>
              <a:t>Template ID: persuadingsapphire  Size: 48x36</a:t>
            </a:r>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openai.com/blog/better-language-models/" TargetMode="External"/><Relationship Id="rId4" Type="http://schemas.openxmlformats.org/officeDocument/2006/relationships/hyperlink" Target="https://www.reddit.com/r/SubSimulatorGPT2/"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rgbClr val="FFFFFF"/>
            </a:gs>
            <a:gs pos="100000">
              <a:srgbClr val="1482A5"/>
            </a:gs>
          </a:gsLst>
          <a:lin ang="5400000" scaled="0"/>
        </a:gradFill>
      </p:bgPr>
    </p:bg>
    <p:spTree>
      <p:nvGrpSpPr>
        <p:cNvPr id="92" name="Shape 92"/>
        <p:cNvGrpSpPr/>
        <p:nvPr/>
      </p:nvGrpSpPr>
      <p:grpSpPr>
        <a:xfrm>
          <a:off x="0" y="0"/>
          <a:ext cx="0" cy="0"/>
          <a:chOff x="0" y="0"/>
          <a:chExt cx="0" cy="0"/>
        </a:xfrm>
      </p:grpSpPr>
      <p:sp>
        <p:nvSpPr>
          <p:cNvPr id="93" name="Google Shape;93;p13"/>
          <p:cNvSpPr txBox="1"/>
          <p:nvPr/>
        </p:nvSpPr>
        <p:spPr>
          <a:xfrm>
            <a:off x="3657600" y="1385518"/>
            <a:ext cx="36576001" cy="2746935"/>
          </a:xfrm>
          <a:prstGeom prst="rect">
            <a:avLst/>
          </a:prstGeom>
          <a:noFill/>
          <a:ln>
            <a:noFill/>
          </a:ln>
        </p:spPr>
        <p:txBody>
          <a:bodyPr anchorCtr="0" anchor="t" bIns="64000" lIns="128000" spcFirstLastPara="1" rIns="128000" wrap="square" tIns="64000">
            <a:noAutofit/>
          </a:bodyPr>
          <a:lstStyle/>
          <a:p>
            <a:pPr indent="0" lvl="0" marL="0" marR="0" rtl="0" algn="ctr">
              <a:spcBef>
                <a:spcPts val="0"/>
              </a:spcBef>
              <a:spcAft>
                <a:spcPts val="0"/>
              </a:spcAft>
              <a:buClr>
                <a:srgbClr val="235078"/>
              </a:buClr>
              <a:buSzPts val="8500"/>
              <a:buFont typeface="Libre Baskerville"/>
              <a:buNone/>
            </a:pPr>
            <a:r>
              <a:rPr lang="en-US" sz="8500">
                <a:solidFill>
                  <a:srgbClr val="235078"/>
                </a:solidFill>
                <a:latin typeface="Libre Baskerville"/>
                <a:ea typeface="Libre Baskerville"/>
                <a:cs typeface="Libre Baskerville"/>
                <a:sym typeface="Libre Baskerville"/>
              </a:rPr>
              <a:t>“Aw Jeez, Rick!  It’s Writing!”</a:t>
            </a:r>
            <a:endParaRPr sz="8500">
              <a:solidFill>
                <a:srgbClr val="235078"/>
              </a:solidFill>
              <a:latin typeface="Libre Baskerville"/>
              <a:ea typeface="Libre Baskerville"/>
              <a:cs typeface="Libre Baskerville"/>
              <a:sym typeface="Libre Baskerville"/>
            </a:endParaRPr>
          </a:p>
          <a:p>
            <a:pPr indent="0" lvl="0" marL="0" marR="0" rtl="0" algn="ctr">
              <a:spcBef>
                <a:spcPts val="0"/>
              </a:spcBef>
              <a:spcAft>
                <a:spcPts val="0"/>
              </a:spcAft>
              <a:buClr>
                <a:srgbClr val="235078"/>
              </a:buClr>
              <a:buSzPts val="8500"/>
              <a:buFont typeface="Libre Baskerville"/>
              <a:buNone/>
            </a:pPr>
            <a:r>
              <a:rPr lang="en-US" sz="6300">
                <a:solidFill>
                  <a:srgbClr val="235078"/>
                </a:solidFill>
                <a:latin typeface="Libre Baskerville"/>
                <a:ea typeface="Libre Baskerville"/>
                <a:cs typeface="Libre Baskerville"/>
                <a:sym typeface="Libre Baskerville"/>
              </a:rPr>
              <a:t>Exploring the Frontier of A.I. Generated Screenwriting</a:t>
            </a:r>
            <a:endParaRPr sz="6300">
              <a:solidFill>
                <a:srgbClr val="235078"/>
              </a:solidFill>
              <a:latin typeface="Libre Baskerville"/>
              <a:ea typeface="Libre Baskerville"/>
              <a:cs typeface="Libre Baskerville"/>
              <a:sym typeface="Libre Baskerville"/>
            </a:endParaRPr>
          </a:p>
          <a:p>
            <a:pPr indent="0" lvl="0" marL="0" marR="0" rtl="0" algn="l">
              <a:spcBef>
                <a:spcPts val="0"/>
              </a:spcBef>
              <a:spcAft>
                <a:spcPts val="0"/>
              </a:spcAft>
              <a:buClr>
                <a:srgbClr val="235078"/>
              </a:buClr>
              <a:buSzPts val="8500"/>
              <a:buFont typeface="Libre Baskerville"/>
              <a:buNone/>
            </a:pPr>
            <a:r>
              <a:t/>
            </a:r>
            <a:endParaRPr sz="7100">
              <a:solidFill>
                <a:srgbClr val="235078"/>
              </a:solidFill>
              <a:latin typeface="Libre Baskerville"/>
              <a:ea typeface="Libre Baskerville"/>
              <a:cs typeface="Libre Baskerville"/>
              <a:sym typeface="Libre Baskerville"/>
            </a:endParaRPr>
          </a:p>
        </p:txBody>
      </p:sp>
      <p:sp>
        <p:nvSpPr>
          <p:cNvPr id="94" name="Google Shape;94;p13"/>
          <p:cNvSpPr txBox="1"/>
          <p:nvPr/>
        </p:nvSpPr>
        <p:spPr>
          <a:xfrm>
            <a:off x="3657600" y="4528006"/>
            <a:ext cx="36576001" cy="2025170"/>
          </a:xfrm>
          <a:prstGeom prst="rect">
            <a:avLst/>
          </a:prstGeom>
          <a:noFill/>
          <a:ln>
            <a:noFill/>
          </a:ln>
        </p:spPr>
        <p:txBody>
          <a:bodyPr anchorCtr="0" anchor="t" bIns="64000" lIns="128000" spcFirstLastPara="1" rIns="128000" wrap="square" tIns="64000">
            <a:noAutofit/>
          </a:bodyPr>
          <a:lstStyle/>
          <a:p>
            <a:pPr indent="0" lvl="0" marL="0" marR="0" rtl="0" algn="ctr">
              <a:spcBef>
                <a:spcPts val="0"/>
              </a:spcBef>
              <a:spcAft>
                <a:spcPts val="0"/>
              </a:spcAft>
              <a:buClr>
                <a:srgbClr val="1482A5"/>
              </a:buClr>
              <a:buSzPts val="5600"/>
              <a:buFont typeface="Arial"/>
              <a:buNone/>
            </a:pPr>
            <a:r>
              <a:rPr lang="en-US" sz="5600">
                <a:solidFill>
                  <a:srgbClr val="1482A5"/>
                </a:solidFill>
                <a:latin typeface="Montserrat Light"/>
                <a:ea typeface="Montserrat Light"/>
                <a:cs typeface="Montserrat Light"/>
                <a:sym typeface="Montserrat Light"/>
              </a:rPr>
              <a:t>Owen Lloyd lloyd2@kenyon.edu</a:t>
            </a:r>
            <a:endParaRPr/>
          </a:p>
          <a:p>
            <a:pPr indent="0" lvl="0" marL="0" marR="0" rtl="0" algn="ctr">
              <a:spcBef>
                <a:spcPts val="1120"/>
              </a:spcBef>
              <a:spcAft>
                <a:spcPts val="0"/>
              </a:spcAft>
              <a:buClr>
                <a:srgbClr val="1482A5"/>
              </a:buClr>
              <a:buSzPts val="5600"/>
              <a:buFont typeface="Arial"/>
              <a:buNone/>
            </a:pPr>
            <a:r>
              <a:rPr lang="en-US" sz="5600">
                <a:solidFill>
                  <a:srgbClr val="1482A5"/>
                </a:solidFill>
                <a:latin typeface="Montserrat Light"/>
                <a:ea typeface="Montserrat Light"/>
                <a:cs typeface="Montserrat Light"/>
                <a:sym typeface="Montserrat Light"/>
              </a:rPr>
              <a:t>Kenyon College</a:t>
            </a:r>
            <a:endParaRPr/>
          </a:p>
        </p:txBody>
      </p:sp>
      <p:sp>
        <p:nvSpPr>
          <p:cNvPr id="95" name="Google Shape;95;p13"/>
          <p:cNvSpPr/>
          <p:nvPr/>
        </p:nvSpPr>
        <p:spPr>
          <a:xfrm>
            <a:off x="685800" y="7745176"/>
            <a:ext cx="10058400" cy="110535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9600" u="none" cap="none" strike="noStrike">
              <a:solidFill>
                <a:schemeClr val="dk1"/>
              </a:solidFill>
              <a:latin typeface="Times New Roman"/>
              <a:ea typeface="Times New Roman"/>
              <a:cs typeface="Times New Roman"/>
              <a:sym typeface="Times New Roman"/>
            </a:endParaRPr>
          </a:p>
        </p:txBody>
      </p:sp>
      <p:sp>
        <p:nvSpPr>
          <p:cNvPr id="96" name="Google Shape;96;p13"/>
          <p:cNvSpPr/>
          <p:nvPr/>
        </p:nvSpPr>
        <p:spPr>
          <a:xfrm>
            <a:off x="22326600" y="7745167"/>
            <a:ext cx="10058400" cy="24487312"/>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9600" u="none" cap="none" strike="noStrike">
              <a:solidFill>
                <a:schemeClr val="dk1"/>
              </a:solidFill>
              <a:latin typeface="Times New Roman"/>
              <a:ea typeface="Times New Roman"/>
              <a:cs typeface="Times New Roman"/>
              <a:sym typeface="Times New Roman"/>
            </a:endParaRPr>
          </a:p>
        </p:txBody>
      </p:sp>
      <p:sp>
        <p:nvSpPr>
          <p:cNvPr id="97" name="Google Shape;97;p13"/>
          <p:cNvSpPr/>
          <p:nvPr/>
        </p:nvSpPr>
        <p:spPr>
          <a:xfrm>
            <a:off x="33147000" y="7745167"/>
            <a:ext cx="10058400" cy="924743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9600" u="none" cap="none" strike="noStrike">
              <a:solidFill>
                <a:schemeClr val="dk1"/>
              </a:solidFill>
              <a:latin typeface="Times New Roman"/>
              <a:ea typeface="Times New Roman"/>
              <a:cs typeface="Times New Roman"/>
              <a:sym typeface="Times New Roman"/>
            </a:endParaRPr>
          </a:p>
        </p:txBody>
      </p:sp>
      <p:sp>
        <p:nvSpPr>
          <p:cNvPr id="98" name="Google Shape;98;p13"/>
          <p:cNvSpPr/>
          <p:nvPr/>
        </p:nvSpPr>
        <p:spPr>
          <a:xfrm>
            <a:off x="685800" y="19687600"/>
            <a:ext cx="9829800" cy="115584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9600" u="none" cap="none" strike="noStrike">
              <a:solidFill>
                <a:schemeClr val="dk1"/>
              </a:solidFill>
              <a:latin typeface="Times New Roman"/>
              <a:ea typeface="Times New Roman"/>
              <a:cs typeface="Times New Roman"/>
              <a:sym typeface="Times New Roman"/>
            </a:endParaRPr>
          </a:p>
        </p:txBody>
      </p:sp>
      <p:sp>
        <p:nvSpPr>
          <p:cNvPr id="99" name="Google Shape;99;p13"/>
          <p:cNvSpPr/>
          <p:nvPr/>
        </p:nvSpPr>
        <p:spPr>
          <a:xfrm>
            <a:off x="11506200" y="19245900"/>
            <a:ext cx="10058400" cy="12972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9600" u="none" cap="none" strike="noStrike">
              <a:solidFill>
                <a:schemeClr val="dk1"/>
              </a:solidFill>
              <a:latin typeface="Times New Roman"/>
              <a:ea typeface="Times New Roman"/>
              <a:cs typeface="Times New Roman"/>
              <a:sym typeface="Times New Roman"/>
            </a:endParaRPr>
          </a:p>
        </p:txBody>
      </p:sp>
      <p:sp>
        <p:nvSpPr>
          <p:cNvPr id="100" name="Google Shape;100;p13"/>
          <p:cNvSpPr/>
          <p:nvPr/>
        </p:nvSpPr>
        <p:spPr>
          <a:xfrm>
            <a:off x="11506200" y="7766750"/>
            <a:ext cx="10058400" cy="110535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9600" u="none" cap="none" strike="noStrike">
              <a:solidFill>
                <a:schemeClr val="dk1"/>
              </a:solidFill>
              <a:latin typeface="Times New Roman"/>
              <a:ea typeface="Times New Roman"/>
              <a:cs typeface="Times New Roman"/>
              <a:sym typeface="Times New Roman"/>
            </a:endParaRPr>
          </a:p>
        </p:txBody>
      </p:sp>
      <p:sp>
        <p:nvSpPr>
          <p:cNvPr id="101" name="Google Shape;101;p13"/>
          <p:cNvSpPr/>
          <p:nvPr/>
        </p:nvSpPr>
        <p:spPr>
          <a:xfrm>
            <a:off x="33147000" y="17908150"/>
            <a:ext cx="9829800" cy="58539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9600" u="none" cap="none" strike="noStrike">
              <a:solidFill>
                <a:schemeClr val="dk1"/>
              </a:solidFill>
              <a:latin typeface="Times New Roman"/>
              <a:ea typeface="Times New Roman"/>
              <a:cs typeface="Times New Roman"/>
              <a:sym typeface="Times New Roman"/>
            </a:endParaRPr>
          </a:p>
        </p:txBody>
      </p:sp>
      <p:sp>
        <p:nvSpPr>
          <p:cNvPr id="102" name="Google Shape;102;p13"/>
          <p:cNvSpPr txBox="1"/>
          <p:nvPr/>
        </p:nvSpPr>
        <p:spPr>
          <a:xfrm>
            <a:off x="914400" y="8745255"/>
            <a:ext cx="9601200" cy="89154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3400">
                <a:solidFill>
                  <a:schemeClr val="dk1"/>
                </a:solidFill>
                <a:latin typeface="Times New Roman"/>
                <a:ea typeface="Times New Roman"/>
                <a:cs typeface="Times New Roman"/>
                <a:sym typeface="Times New Roman"/>
              </a:rPr>
              <a:t>The world of artificially produced storytelling is a frontier which is bound to provoke both fear and awe in the hearts and minds of both producers and consumers of art alike.  In a world on a fast track to automation, many of us would like to believe that the arts will provide a sort of safe haven for human usefulness.  Unlike labor-intensive or mathematical work, the arts seem to call for a uniquely human touch-- insulated and protected from the encroaching dominance of A.I..  However, as illustrated in the following presentation, programs such as GTP-2 are making remarkable strides in their ability to capture the human voice in writing-- at least in a superficial sense.  While at times laughably absurd or crass, the work produced by these programs is not to be overlooked. The depth of A.I.’s narrative writing ability has only begun to be realized, and even in its present incarnation, the technology is showing us amazing things.</a:t>
            </a:r>
            <a:endParaRPr sz="3700">
              <a:latin typeface="Times New Roman"/>
              <a:ea typeface="Times New Roman"/>
              <a:cs typeface="Times New Roman"/>
              <a:sym typeface="Times New Roman"/>
            </a:endParaRPr>
          </a:p>
        </p:txBody>
      </p:sp>
      <p:sp>
        <p:nvSpPr>
          <p:cNvPr id="103" name="Google Shape;103;p13"/>
          <p:cNvSpPr txBox="1"/>
          <p:nvPr/>
        </p:nvSpPr>
        <p:spPr>
          <a:xfrm>
            <a:off x="914400" y="8077206"/>
            <a:ext cx="9601200" cy="64633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3600">
                <a:solidFill>
                  <a:srgbClr val="235078"/>
                </a:solidFill>
                <a:latin typeface="Libre Baskerville"/>
                <a:ea typeface="Libre Baskerville"/>
                <a:cs typeface="Libre Baskerville"/>
                <a:sym typeface="Libre Baskerville"/>
              </a:rPr>
              <a:t>Introduction</a:t>
            </a:r>
            <a:endParaRPr/>
          </a:p>
        </p:txBody>
      </p:sp>
      <p:sp>
        <p:nvSpPr>
          <p:cNvPr id="104" name="Google Shape;104;p13"/>
          <p:cNvSpPr/>
          <p:nvPr/>
        </p:nvSpPr>
        <p:spPr>
          <a:xfrm>
            <a:off x="33032700" y="25425744"/>
            <a:ext cx="10058400" cy="36558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9600" u="none" cap="none" strike="noStrike">
              <a:solidFill>
                <a:schemeClr val="dk1"/>
              </a:solidFill>
              <a:latin typeface="Times New Roman"/>
              <a:ea typeface="Times New Roman"/>
              <a:cs typeface="Times New Roman"/>
              <a:sym typeface="Times New Roman"/>
            </a:endParaRPr>
          </a:p>
        </p:txBody>
      </p:sp>
      <p:sp>
        <p:nvSpPr>
          <p:cNvPr id="105" name="Google Shape;105;p13"/>
          <p:cNvSpPr txBox="1"/>
          <p:nvPr/>
        </p:nvSpPr>
        <p:spPr>
          <a:xfrm>
            <a:off x="33375600" y="26857834"/>
            <a:ext cx="9601200" cy="4617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400">
                <a:solidFill>
                  <a:srgbClr val="1482A5"/>
                </a:solidFill>
                <a:latin typeface="Montserrat Light"/>
                <a:ea typeface="Montserrat Light"/>
                <a:cs typeface="Montserrat Light"/>
                <a:sym typeface="Montserrat Light"/>
              </a:rPr>
              <a:t>Thank you Professors Elkins and Chun for your patience and help.  I hope this was as fascinating and spooky for you as it was for me!  Take care!</a:t>
            </a:r>
            <a:endParaRPr/>
          </a:p>
        </p:txBody>
      </p:sp>
      <p:sp>
        <p:nvSpPr>
          <p:cNvPr id="106" name="Google Shape;106;p13"/>
          <p:cNvSpPr txBox="1"/>
          <p:nvPr/>
        </p:nvSpPr>
        <p:spPr>
          <a:xfrm>
            <a:off x="33375600" y="25890547"/>
            <a:ext cx="9601200" cy="646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3600" u="none" cap="none" strike="noStrike">
                <a:solidFill>
                  <a:srgbClr val="235078"/>
                </a:solidFill>
                <a:latin typeface="Libre Baskerville"/>
                <a:ea typeface="Libre Baskerville"/>
                <a:cs typeface="Libre Baskerville"/>
                <a:sym typeface="Libre Baskerville"/>
              </a:rPr>
              <a:t>Acknowledgements</a:t>
            </a:r>
            <a:endParaRPr/>
          </a:p>
        </p:txBody>
      </p:sp>
      <p:sp>
        <p:nvSpPr>
          <p:cNvPr id="107" name="Google Shape;107;p13"/>
          <p:cNvSpPr txBox="1"/>
          <p:nvPr/>
        </p:nvSpPr>
        <p:spPr>
          <a:xfrm>
            <a:off x="33375600" y="8817342"/>
            <a:ext cx="9601200" cy="77172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sz="2800">
                <a:solidFill>
                  <a:schemeClr val="dk1"/>
                </a:solidFill>
                <a:latin typeface="Times New Roman"/>
                <a:ea typeface="Times New Roman"/>
                <a:cs typeface="Times New Roman"/>
                <a:sym typeface="Times New Roman"/>
              </a:rPr>
              <a:t>Seeing as it is a show about the hilarious and terrifying randomness the universe has the potential to produce, it would not surprise me if the writers of “Rick and Morty” found the work of GTP-2 compelling for it can be exactly that-- hilarious and terrifying.  Many of the lines produced by the data could easily be slipped into a real “Rick and Morty” script and remain undetected, maybe even get a laugh.  However, in its current state, it would seem to me that GTP-2 can very effectively </a:t>
            </a:r>
            <a:r>
              <a:rPr i="1" lang="en-US" sz="2800">
                <a:solidFill>
                  <a:schemeClr val="dk1"/>
                </a:solidFill>
                <a:latin typeface="Times New Roman"/>
                <a:ea typeface="Times New Roman"/>
                <a:cs typeface="Times New Roman"/>
                <a:sym typeface="Times New Roman"/>
              </a:rPr>
              <a:t>look</a:t>
            </a:r>
            <a:r>
              <a:rPr lang="en-US" sz="2800">
                <a:solidFill>
                  <a:schemeClr val="dk1"/>
                </a:solidFill>
                <a:latin typeface="Times New Roman"/>
                <a:ea typeface="Times New Roman"/>
                <a:cs typeface="Times New Roman"/>
                <a:sym typeface="Times New Roman"/>
              </a:rPr>
              <a:t> like a piece of writing, but will not actually be a convincing one until there is a way to program a sense of narrative intent to drive the writing.  Processing dialogue like data also offers us a fascinating chance to distill our writing to its most fundamental themes, and maybe even remind us which ways our writing may be repetitive.  At its current stage, I believe GTP-2 has the potential to function as a very useful tool which writers can work with in order to gain inspiration and insight about their work. </a:t>
            </a:r>
            <a:endParaRPr sz="28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1100">
              <a:solidFill>
                <a:schemeClr val="dk1"/>
              </a:solidFill>
            </a:endParaRPr>
          </a:p>
        </p:txBody>
      </p:sp>
      <p:sp>
        <p:nvSpPr>
          <p:cNvPr id="108" name="Google Shape;108;p13"/>
          <p:cNvSpPr txBox="1"/>
          <p:nvPr/>
        </p:nvSpPr>
        <p:spPr>
          <a:xfrm>
            <a:off x="33375600" y="8077263"/>
            <a:ext cx="9601200" cy="646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3600" u="none" cap="none" strike="noStrike">
                <a:solidFill>
                  <a:srgbClr val="235078"/>
                </a:solidFill>
                <a:latin typeface="Libre Baskerville"/>
                <a:ea typeface="Libre Baskerville"/>
                <a:cs typeface="Libre Baskerville"/>
                <a:sym typeface="Libre Baskerville"/>
              </a:rPr>
              <a:t>Conclusion</a:t>
            </a:r>
            <a:endParaRPr/>
          </a:p>
        </p:txBody>
      </p:sp>
      <p:sp>
        <p:nvSpPr>
          <p:cNvPr id="109" name="Google Shape;109;p13"/>
          <p:cNvSpPr txBox="1"/>
          <p:nvPr/>
        </p:nvSpPr>
        <p:spPr>
          <a:xfrm>
            <a:off x="33375600" y="18798616"/>
            <a:ext cx="9601200" cy="85209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a:p>
          <a:p>
            <a:pPr indent="0" lvl="0" marL="0" marR="0" rtl="0" algn="l">
              <a:spcBef>
                <a:spcPts val="0"/>
              </a:spcBef>
              <a:spcAft>
                <a:spcPts val="0"/>
              </a:spcAft>
              <a:buNone/>
            </a:pPr>
            <a:r>
              <a:t/>
            </a:r>
            <a:endParaRPr/>
          </a:p>
          <a:p>
            <a:pPr indent="0" lvl="0" marL="0" marR="0" rtl="0" algn="l">
              <a:spcBef>
                <a:spcPts val="0"/>
              </a:spcBef>
              <a:spcAft>
                <a:spcPts val="0"/>
              </a:spcAft>
              <a:buNone/>
            </a:pPr>
            <a:r>
              <a:t/>
            </a:r>
            <a:endParaRPr/>
          </a:p>
          <a:p>
            <a:pPr indent="0" lvl="0" marL="0" marR="0" rtl="0" algn="l">
              <a:spcBef>
                <a:spcPts val="0"/>
              </a:spcBef>
              <a:spcAft>
                <a:spcPts val="0"/>
              </a:spcAft>
              <a:buNone/>
            </a:pPr>
            <a:r>
              <a:rPr lang="en-US" sz="4000" u="sng">
                <a:solidFill>
                  <a:schemeClr val="hlink"/>
                </a:solidFill>
                <a:hlinkClick r:id="rId3"/>
              </a:rPr>
              <a:t>https://openai.com/blog/better-language-models/</a:t>
            </a:r>
            <a:endParaRPr sz="4300"/>
          </a:p>
          <a:p>
            <a:pPr indent="0" lvl="0" marL="0" marR="0" rtl="0" algn="l">
              <a:spcBef>
                <a:spcPts val="0"/>
              </a:spcBef>
              <a:spcAft>
                <a:spcPts val="0"/>
              </a:spcAft>
              <a:buNone/>
            </a:pPr>
            <a:r>
              <a:t/>
            </a:r>
            <a:endParaRPr sz="4300"/>
          </a:p>
          <a:p>
            <a:pPr indent="0" lvl="0" marL="0" marR="0" rtl="0" algn="l">
              <a:spcBef>
                <a:spcPts val="0"/>
              </a:spcBef>
              <a:spcAft>
                <a:spcPts val="0"/>
              </a:spcAft>
              <a:buNone/>
            </a:pPr>
            <a:r>
              <a:rPr lang="en-US" sz="4100" u="sng">
                <a:solidFill>
                  <a:schemeClr val="hlink"/>
                </a:solidFill>
                <a:hlinkClick r:id="rId4"/>
              </a:rPr>
              <a:t>https://www.reddit.com/r/SubSimulatorGPT2/</a:t>
            </a:r>
            <a:endParaRPr sz="7300"/>
          </a:p>
          <a:p>
            <a:pPr indent="0" lvl="0" marL="0" marR="0" rtl="0" algn="l">
              <a:spcBef>
                <a:spcPts val="0"/>
              </a:spcBef>
              <a:spcAft>
                <a:spcPts val="0"/>
              </a:spcAft>
              <a:buNone/>
            </a:pPr>
            <a:r>
              <a:t/>
            </a:r>
            <a:endParaRPr sz="7300"/>
          </a:p>
          <a:p>
            <a:pPr indent="0" lvl="0" marL="0" marR="0" rtl="0" algn="l">
              <a:spcBef>
                <a:spcPts val="0"/>
              </a:spcBef>
              <a:spcAft>
                <a:spcPts val="0"/>
              </a:spcAft>
              <a:buNone/>
            </a:pPr>
            <a:r>
              <a:t/>
            </a:r>
            <a:endParaRPr sz="7300"/>
          </a:p>
        </p:txBody>
      </p:sp>
      <p:sp>
        <p:nvSpPr>
          <p:cNvPr id="110" name="Google Shape;110;p13"/>
          <p:cNvSpPr txBox="1"/>
          <p:nvPr/>
        </p:nvSpPr>
        <p:spPr>
          <a:xfrm>
            <a:off x="33375600" y="18130819"/>
            <a:ext cx="9601200" cy="646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3600">
                <a:solidFill>
                  <a:srgbClr val="235078"/>
                </a:solidFill>
                <a:latin typeface="Libre Baskerville"/>
                <a:ea typeface="Libre Baskerville"/>
                <a:cs typeface="Libre Baskerville"/>
                <a:sym typeface="Libre Baskerville"/>
              </a:rPr>
              <a:t>References</a:t>
            </a:r>
            <a:endParaRPr/>
          </a:p>
        </p:txBody>
      </p:sp>
      <p:sp>
        <p:nvSpPr>
          <p:cNvPr id="111" name="Google Shape;111;p13"/>
          <p:cNvSpPr txBox="1"/>
          <p:nvPr/>
        </p:nvSpPr>
        <p:spPr>
          <a:xfrm>
            <a:off x="914400" y="20424000"/>
            <a:ext cx="9601200" cy="10615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sz="3500">
                <a:solidFill>
                  <a:schemeClr val="dk1"/>
                </a:solidFill>
                <a:latin typeface="Times New Roman"/>
                <a:ea typeface="Times New Roman"/>
                <a:cs typeface="Times New Roman"/>
                <a:sym typeface="Times New Roman"/>
              </a:rPr>
              <a:t>According to OpenAI, the developer of GTP-2, GTP-2 “generates coherent paragraphs of text, achieves state-of-the-art performance on many language modeling benchmarks, and performs rudimentary reading comprehension, machine translation, question answering, and summarization”.  In order to achieve this, GPT-2 is trained on a dataset derived from 8 million web pages so that it may adequately predict each word in succession after having analyzed all the previous words in a given text.  In comparison to its predecessor GPT, the new program has 10x the parameters and uses a dataset 10x larger.  Additionally, the program has employed Reddit as a means of filtering out content which was not created by humans, ensuring that its data set is an effective means to its intended end.</a:t>
            </a:r>
            <a:endParaRPr sz="3500">
              <a:solidFill>
                <a:schemeClr val="dk1"/>
              </a:solidFill>
              <a:latin typeface="Times New Roman"/>
              <a:ea typeface="Times New Roman"/>
              <a:cs typeface="Times New Roman"/>
              <a:sym typeface="Times New Roman"/>
            </a:endParaRPr>
          </a:p>
        </p:txBody>
      </p:sp>
      <p:sp>
        <p:nvSpPr>
          <p:cNvPr id="112" name="Google Shape;112;p13"/>
          <p:cNvSpPr txBox="1"/>
          <p:nvPr/>
        </p:nvSpPr>
        <p:spPr>
          <a:xfrm>
            <a:off x="800100" y="19852725"/>
            <a:ext cx="9601200" cy="646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3600">
                <a:solidFill>
                  <a:srgbClr val="235078"/>
                </a:solidFill>
                <a:latin typeface="Libre Baskerville"/>
                <a:ea typeface="Libre Baskerville"/>
                <a:cs typeface="Libre Baskerville"/>
                <a:sym typeface="Libre Baskerville"/>
              </a:rPr>
              <a:t>GTP-2</a:t>
            </a:r>
            <a:endParaRPr/>
          </a:p>
        </p:txBody>
      </p:sp>
      <p:sp>
        <p:nvSpPr>
          <p:cNvPr id="113" name="Google Shape;113;p13"/>
          <p:cNvSpPr txBox="1"/>
          <p:nvPr/>
        </p:nvSpPr>
        <p:spPr>
          <a:xfrm>
            <a:off x="11734800" y="8991175"/>
            <a:ext cx="9601200" cy="67554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sz="3300">
                <a:solidFill>
                  <a:schemeClr val="dk1"/>
                </a:solidFill>
                <a:latin typeface="Times New Roman"/>
                <a:ea typeface="Times New Roman"/>
                <a:cs typeface="Times New Roman"/>
                <a:sym typeface="Times New Roman"/>
              </a:rPr>
              <a:t>Attempting to artificially produce a piece of screenwriting produces a particular challenge to A.I. and GTP-2, for screenwriting calls for qualities such as character, voice, narrative, and action-- all of which transcend the barometers of what usually technically qualifies as “coherent”.  Coherence in a piece of screenwriting implies that dramatic action will carry out through both direction and action via characters, all the while maintaining a consistent individual voice and essence for each character along the way.  This is no easy feat; most humans fail in their attempts.  GTP-2 has honed its ability to maintain coherence along the lines of spelling and grammar, but attempting to maintain a coherence of narrative is a much taller order.  Below, are some lines of action and dialogue from a GTP-2 produced “Rick and Morty” script.</a:t>
            </a:r>
            <a:endParaRPr sz="3600">
              <a:latin typeface="Times New Roman"/>
              <a:ea typeface="Times New Roman"/>
              <a:cs typeface="Times New Roman"/>
              <a:sym typeface="Times New Roman"/>
            </a:endParaRPr>
          </a:p>
        </p:txBody>
      </p:sp>
      <p:sp>
        <p:nvSpPr>
          <p:cNvPr id="114" name="Google Shape;114;p13"/>
          <p:cNvSpPr txBox="1"/>
          <p:nvPr/>
        </p:nvSpPr>
        <p:spPr>
          <a:xfrm>
            <a:off x="11734800" y="8077263"/>
            <a:ext cx="9601200" cy="646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3600">
                <a:solidFill>
                  <a:srgbClr val="235078"/>
                </a:solidFill>
                <a:latin typeface="Libre Baskerville"/>
                <a:ea typeface="Libre Baskerville"/>
                <a:cs typeface="Libre Baskerville"/>
                <a:sym typeface="Libre Baskerville"/>
              </a:rPr>
              <a:t>Screenwriting and GTP-2</a:t>
            </a:r>
            <a:endParaRPr/>
          </a:p>
        </p:txBody>
      </p:sp>
      <p:sp>
        <p:nvSpPr>
          <p:cNvPr id="115" name="Google Shape;115;p13"/>
          <p:cNvSpPr txBox="1"/>
          <p:nvPr/>
        </p:nvSpPr>
        <p:spPr>
          <a:xfrm>
            <a:off x="11734800" y="19602449"/>
            <a:ext cx="9601200" cy="77172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Jim: [sobbing] Wh-What are you doing Bianca?!</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Morty: Geezus, my sister gave me more in life than a set of hands like this.</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Beth: Yeah, well, you're doing pretty darn good, Morty.</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Morty: [angrily] I'm going to pee my pants, and for God's sake, are those things on the chair or is there an arm on the stool? Is that a question?</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Beth: They're on the chair, Jerry! They're on the chair, WHERE ARE YOUR PEEPS!?!</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[Note: While this is going on, I'm making out with the woman sitting downstairs, which you should let me do, it's your house. Please don't make me do that, it's a delicate moment.]</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Morty: Hey, Rick, isn't it adorable how you and I -- you know, we both go to these weird, weird parties --</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Rick: You're teasing me, Morty! We're not connected!</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Morty: Look at us, we don't have to be related!</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Rick: We do have to be related, but we are! We're connected by blood, right? We both have jobs we love, we both like pink things, and we both like to play doctor --</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Morty: You're teasing me, Rick!</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Rick: You're teasing me, buddy! This is what you get when you mix science with fandom!</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Beth: I thought that job was personal!</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Rick: I love pink things!</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Beth: I thought that job was personal!</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[Gurgling]</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Jerry: [ Opening ] Hey, what's up, roommates? No need to opening yourself up like that, it'll just make us sound too nice. I mean, really easy. No need to say anything. No need to hide anything. It's that simple, right?</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 Kick]</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Rick: Yeah, she does a couple of things right. One, she's patient. Two, and most importantly, th-they're not looking for a hero. They're looking for a skinny, weakling, so she apprenticed him into becoming a hero so she can split her paycheck, which is unfair since she makes more than he does.</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Cop #1: He was my partner in crime, didn't he?</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Cop #2: He's innocent, isn't he? He did it for a living.</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Cop #1: Criminally untouchable, could she ever be pardoned?</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Cop #2: The police state won't let it, bitch.</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Cop #1: They won't let it, bitch! </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Cop #2: He's innocent, isn't he? They killed him! </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[In-game In-game render ]</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Morty: Great, we killed an innocent!</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Summer: He's trying to kill us!</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Morty: Survivors or not, that's an incident. I'm going to go and make lunch.</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Rick: Pay it forward!</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Morty: Rick!, go, c-can't you just do that? It's for the babies!</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rPr lang="en-US" sz="1350">
                <a:solidFill>
                  <a:schemeClr val="dk1"/>
                </a:solidFill>
                <a:highlight>
                  <a:srgbClr val="FFFFFF"/>
                </a:highlight>
                <a:latin typeface="Courier New"/>
                <a:ea typeface="Courier New"/>
                <a:cs typeface="Courier New"/>
                <a:sym typeface="Courier New"/>
              </a:rPr>
              <a:t>Rick: They're a burden, Morty. Allow them to be. But stay alert. I'm being watched.</a:t>
            </a:r>
            <a:endParaRPr sz="1350">
              <a:solidFill>
                <a:schemeClr val="dk1"/>
              </a:solidFill>
              <a:highlight>
                <a:srgbClr val="FFFFFF"/>
              </a:highlight>
              <a:latin typeface="Courier New"/>
              <a:ea typeface="Courier New"/>
              <a:cs typeface="Courier New"/>
              <a:sym typeface="Courier New"/>
            </a:endParaRPr>
          </a:p>
          <a:p>
            <a:pPr indent="0" lvl="0" marL="0" rtl="0" algn="l">
              <a:lnSpc>
                <a:spcPct val="115000"/>
              </a:lnSpc>
              <a:spcBef>
                <a:spcPts val="0"/>
              </a:spcBef>
              <a:spcAft>
                <a:spcPts val="0"/>
              </a:spcAft>
              <a:buClr>
                <a:schemeClr val="dk1"/>
              </a:buClr>
              <a:buSzPts val="1100"/>
              <a:buFont typeface="Arial"/>
              <a:buNone/>
            </a:pPr>
            <a:r>
              <a:t/>
            </a:r>
            <a:endParaRPr sz="1350">
              <a:solidFill>
                <a:schemeClr val="dk1"/>
              </a:solidFill>
              <a:highlight>
                <a:srgbClr val="FFFFFF"/>
              </a:highlight>
              <a:latin typeface="Courier New"/>
              <a:ea typeface="Courier New"/>
              <a:cs typeface="Courier New"/>
              <a:sym typeface="Courier New"/>
            </a:endParaRPr>
          </a:p>
          <a:p>
            <a:pPr indent="0" lvl="0" marL="0" marR="0" rtl="0" algn="l">
              <a:spcBef>
                <a:spcPts val="0"/>
              </a:spcBef>
              <a:spcAft>
                <a:spcPts val="0"/>
              </a:spcAft>
              <a:buNone/>
            </a:pPr>
            <a:r>
              <a:t/>
            </a:r>
            <a:endParaRPr sz="2700">
              <a:solidFill>
                <a:srgbClr val="1482A5"/>
              </a:solidFill>
              <a:latin typeface="Montserrat Light"/>
              <a:ea typeface="Montserrat Light"/>
              <a:cs typeface="Montserrat Light"/>
              <a:sym typeface="Montserrat Light"/>
            </a:endParaRPr>
          </a:p>
        </p:txBody>
      </p:sp>
      <p:sp>
        <p:nvSpPr>
          <p:cNvPr id="116" name="Google Shape;116;p13"/>
          <p:cNvSpPr txBox="1"/>
          <p:nvPr/>
        </p:nvSpPr>
        <p:spPr>
          <a:xfrm>
            <a:off x="22555200" y="8745113"/>
            <a:ext cx="9601200" cy="461665"/>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SzPts val="1100"/>
              <a:buNone/>
            </a:pPr>
            <a:r>
              <a:t/>
            </a:r>
            <a:endParaRPr sz="24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en-US" sz="2400">
                <a:solidFill>
                  <a:schemeClr val="dk1"/>
                </a:solidFill>
                <a:latin typeface="Times New Roman"/>
                <a:ea typeface="Times New Roman"/>
                <a:cs typeface="Times New Roman"/>
                <a:sym typeface="Times New Roman"/>
              </a:rPr>
              <a:t>I was very struck by the results of this experiment.  To organize my thoughts, I have judged GTP-2’s success on a number of criteria: Character, Accurate Mimicry of “Rick and Morty”, Diction/Grammar, and Narrative Coherence.</a:t>
            </a:r>
            <a:endParaRPr sz="24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t/>
            </a:r>
            <a:endParaRPr sz="2400">
              <a:solidFill>
                <a:schemeClr val="dk1"/>
              </a:solidFill>
              <a:latin typeface="Times New Roman"/>
              <a:ea typeface="Times New Roman"/>
              <a:cs typeface="Times New Roman"/>
              <a:sym typeface="Times New Roman"/>
            </a:endParaRPr>
          </a:p>
          <a:p>
            <a:pPr indent="-381000" lvl="0" marL="457200" rtl="0" algn="l">
              <a:lnSpc>
                <a:spcPct val="115000"/>
              </a:lnSpc>
              <a:spcBef>
                <a:spcPts val="0"/>
              </a:spcBef>
              <a:spcAft>
                <a:spcPts val="0"/>
              </a:spcAft>
              <a:buClr>
                <a:schemeClr val="dk1"/>
              </a:buClr>
              <a:buSzPts val="2400"/>
              <a:buFont typeface="Times New Roman"/>
              <a:buAutoNum type="arabicPeriod"/>
            </a:pPr>
            <a:r>
              <a:rPr b="1" lang="en-US" sz="2400">
                <a:solidFill>
                  <a:schemeClr val="dk1"/>
                </a:solidFill>
                <a:latin typeface="Times New Roman"/>
                <a:ea typeface="Times New Roman"/>
                <a:cs typeface="Times New Roman"/>
                <a:sym typeface="Times New Roman"/>
              </a:rPr>
              <a:t>Character</a:t>
            </a:r>
            <a:endParaRPr b="1" sz="24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en-US" sz="2400">
                <a:solidFill>
                  <a:schemeClr val="dk1"/>
                </a:solidFill>
                <a:latin typeface="Times New Roman"/>
                <a:ea typeface="Times New Roman"/>
                <a:cs typeface="Times New Roman"/>
                <a:sym typeface="Times New Roman"/>
              </a:rPr>
              <a:t>I would say what struck me most about this experiment was the ease with which GTP-2 was able to present a clear voice for each character introduced in its script.  Each character seemed to speak from some consistent personal core, and each character was consistent in their individuality.  Not only did GTP-2 manage to string together words to form grammatical dialogue, but character’s responded to each other in seemingly colloquial and realistic ways.  Even details such as Rick’s drunken stutter and warble came through, as did Morty’s nervous stammer and Beth’s sarcastic hostility.  Though the actual content of what each character said seemed hollow out of context, their diction produced a relatively coherent emotional center.</a:t>
            </a:r>
            <a:endParaRPr sz="2400">
              <a:solidFill>
                <a:schemeClr val="dk1"/>
              </a:solidFill>
              <a:latin typeface="Times New Roman"/>
              <a:ea typeface="Times New Roman"/>
              <a:cs typeface="Times New Roman"/>
              <a:sym typeface="Times New Roman"/>
            </a:endParaRPr>
          </a:p>
          <a:p>
            <a:pPr indent="-381000" lvl="0" marL="457200" rtl="0" algn="l">
              <a:lnSpc>
                <a:spcPct val="115000"/>
              </a:lnSpc>
              <a:spcBef>
                <a:spcPts val="0"/>
              </a:spcBef>
              <a:spcAft>
                <a:spcPts val="0"/>
              </a:spcAft>
              <a:buClr>
                <a:schemeClr val="dk1"/>
              </a:buClr>
              <a:buSzPts val="2400"/>
              <a:buFont typeface="Times New Roman"/>
              <a:buAutoNum type="arabicPeriod"/>
            </a:pPr>
            <a:r>
              <a:rPr b="1" lang="en-US" sz="2400">
                <a:solidFill>
                  <a:schemeClr val="dk1"/>
                </a:solidFill>
                <a:latin typeface="Times New Roman"/>
                <a:ea typeface="Times New Roman"/>
                <a:cs typeface="Times New Roman"/>
                <a:sym typeface="Times New Roman"/>
              </a:rPr>
              <a:t>Accurate Mimicry of “Rick and Morty”</a:t>
            </a:r>
            <a:endParaRPr b="1" sz="24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en-US" sz="2400">
                <a:solidFill>
                  <a:schemeClr val="dk1"/>
                </a:solidFill>
                <a:latin typeface="Times New Roman"/>
                <a:ea typeface="Times New Roman"/>
                <a:cs typeface="Times New Roman"/>
                <a:sym typeface="Times New Roman"/>
              </a:rPr>
              <a:t>In addition to emulating characters’ manner of speaking, GTP-2 was able to convey moments of theme very reminiscent of the original TV show.  Admittedly, a show such as “Rick and Morty” lends itself to the assistance of a program like GTP-2 well, as it is a show which is very forgiving of absurdity and chaos.  However, I found it particularly interesting how much of the generated text made clear references to acts of violence.  This stands to reason, of course, due to the violent nature of the original show.  Perhaps most notably, however, was the use of heavy philosophical jargon in the A.I. generated text.  At one point, GTP-2’s Rick said “God is dead! Listen! The contract will be performed by an albino gladiator from Cancun!”  In this line alone, there is a proclamation of nihilism, a reference to a hired assassin, and an absurd visual (the gladiator from Cancun).  Nihilism, violence, comic absurdity.  In one line, GTP-2 was able to distill the 3 pillars of “Rick and Morty”’s thematic structure. </a:t>
            </a:r>
            <a:endParaRPr sz="2400">
              <a:solidFill>
                <a:schemeClr val="dk1"/>
              </a:solidFill>
              <a:latin typeface="Times New Roman"/>
              <a:ea typeface="Times New Roman"/>
              <a:cs typeface="Times New Roman"/>
              <a:sym typeface="Times New Roman"/>
            </a:endParaRPr>
          </a:p>
          <a:p>
            <a:pPr indent="-381000" lvl="0" marL="457200" rtl="0" algn="l">
              <a:lnSpc>
                <a:spcPct val="115000"/>
              </a:lnSpc>
              <a:spcBef>
                <a:spcPts val="0"/>
              </a:spcBef>
              <a:spcAft>
                <a:spcPts val="0"/>
              </a:spcAft>
              <a:buClr>
                <a:schemeClr val="dk1"/>
              </a:buClr>
              <a:buSzPts val="2400"/>
              <a:buFont typeface="Times New Roman"/>
              <a:buAutoNum type="arabicPeriod"/>
            </a:pPr>
            <a:r>
              <a:rPr b="1" lang="en-US" sz="2400">
                <a:solidFill>
                  <a:schemeClr val="dk1"/>
                </a:solidFill>
                <a:latin typeface="Times New Roman"/>
                <a:ea typeface="Times New Roman"/>
                <a:cs typeface="Times New Roman"/>
                <a:sym typeface="Times New Roman"/>
              </a:rPr>
              <a:t>Diction/Grammar</a:t>
            </a:r>
            <a:endParaRPr b="1" sz="24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en-US" sz="2400">
                <a:solidFill>
                  <a:schemeClr val="dk1"/>
                </a:solidFill>
                <a:latin typeface="Times New Roman"/>
                <a:ea typeface="Times New Roman"/>
                <a:cs typeface="Times New Roman"/>
                <a:sym typeface="Times New Roman"/>
              </a:rPr>
              <a:t>This was, on the whole, was another victory for GTP-2.  In a vacuum, most sentences on their own were coherent; only when in their given context did they flounder in their lack of meaning.  There were moments where a single word would repeat excessively, but a generous reading could justify even this as a moment of emotional mania on behalf of the characters. </a:t>
            </a:r>
            <a:endParaRPr sz="2400">
              <a:solidFill>
                <a:schemeClr val="dk1"/>
              </a:solidFill>
              <a:latin typeface="Times New Roman"/>
              <a:ea typeface="Times New Roman"/>
              <a:cs typeface="Times New Roman"/>
              <a:sym typeface="Times New Roman"/>
            </a:endParaRPr>
          </a:p>
          <a:p>
            <a:pPr indent="-381000" lvl="0" marL="457200" rtl="0" algn="l">
              <a:lnSpc>
                <a:spcPct val="115000"/>
              </a:lnSpc>
              <a:spcBef>
                <a:spcPts val="0"/>
              </a:spcBef>
              <a:spcAft>
                <a:spcPts val="0"/>
              </a:spcAft>
              <a:buClr>
                <a:schemeClr val="dk1"/>
              </a:buClr>
              <a:buSzPts val="2400"/>
              <a:buFont typeface="Times New Roman"/>
              <a:buAutoNum type="arabicPeriod"/>
            </a:pPr>
            <a:r>
              <a:rPr b="1" lang="en-US" sz="2400">
                <a:solidFill>
                  <a:schemeClr val="dk1"/>
                </a:solidFill>
                <a:latin typeface="Times New Roman"/>
                <a:ea typeface="Times New Roman"/>
                <a:cs typeface="Times New Roman"/>
                <a:sym typeface="Times New Roman"/>
              </a:rPr>
              <a:t>Narrative Coherence</a:t>
            </a:r>
            <a:endParaRPr b="1" sz="24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en-US" sz="2400">
                <a:solidFill>
                  <a:schemeClr val="dk1"/>
                </a:solidFill>
                <a:latin typeface="Times New Roman"/>
                <a:ea typeface="Times New Roman"/>
                <a:cs typeface="Times New Roman"/>
                <a:sym typeface="Times New Roman"/>
              </a:rPr>
              <a:t>Admittedly, this is the weakest function of GTP-2.  In order to have a narrative, an author (or A.I.) must be able to juggle events past and present and guide the characters towards their predetermined future.  GTP-2’s writing would in moments seem as though it might be working in pursuit of a linear story, but then near immediately fall victim to randomness.  Though the program did seem to produce dialogue through the repetition of phrases between characters in a sort of call-and-response fashion, the subject of this dialogue changed frequently and incoherently.  This inability to move in a determined direction which produces logical action seems to be the most damning weakness of GTP-2, as it results in a loss of character and accuracy in its mimicry of the original program.  In the words of a Kenyon College Drama professor, “actions makes character”.  Without the ability to create action, the whole writing folds into itself. </a:t>
            </a:r>
            <a:endParaRPr sz="3700">
              <a:solidFill>
                <a:srgbClr val="1482A5"/>
              </a:solidFill>
              <a:latin typeface="Times New Roman"/>
              <a:ea typeface="Times New Roman"/>
              <a:cs typeface="Times New Roman"/>
              <a:sym typeface="Times New Roman"/>
            </a:endParaRPr>
          </a:p>
        </p:txBody>
      </p:sp>
      <p:sp>
        <p:nvSpPr>
          <p:cNvPr id="117" name="Google Shape;117;p13"/>
          <p:cNvSpPr txBox="1"/>
          <p:nvPr/>
        </p:nvSpPr>
        <p:spPr>
          <a:xfrm>
            <a:off x="22555200" y="8077201"/>
            <a:ext cx="9601200" cy="64633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0" i="0" lang="en-US" sz="3600" u="none" cap="none" strike="noStrike">
                <a:solidFill>
                  <a:srgbClr val="235078"/>
                </a:solidFill>
                <a:latin typeface="Libre Baskerville"/>
                <a:ea typeface="Libre Baskerville"/>
                <a:cs typeface="Libre Baskerville"/>
                <a:sym typeface="Libre Baskerville"/>
              </a:rPr>
              <a:t>Results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Blank Presentation">
  <a:themeElements>
    <a:clrScheme name="Metro">
      <a:dk1>
        <a:srgbClr val="000000"/>
      </a:dk1>
      <a:lt1>
        <a:srgbClr val="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