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60" r:id="rId4"/>
  </p:sldMasterIdLst>
  <p:notesMasterIdLst>
    <p:notesMasterId r:id="rId5"/>
  </p:notesMasterIdLst>
  <p:sldIdLst>
    <p:sldId id="256" r:id="rId6"/>
  </p:sldIdLst>
  <p:sldSz cy="32918400" cx="32918400"/>
  <p:notesSz cx="6953250" cy="9239250"/>
  <p:embeddedFontLst>
    <p:embeddedFont>
      <p:font typeface="Nunito"/>
      <p:regular r:id="rId7"/>
      <p:bold r:id="rId8"/>
      <p:italic r:id="rId9"/>
      <p:boldItalic r:id="rId10"/>
    </p:embeddedFont>
    <p:embeddedFont>
      <p:font typeface="Open Sans"/>
      <p:regular r:id="rId11"/>
      <p:bold r:id="rId12"/>
      <p:italic r:id="rId13"/>
      <p:boldItalic r:id="rId1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0368">
          <p15:clr>
            <a:srgbClr val="A4A3A4"/>
          </p15:clr>
        </p15:guide>
        <p15:guide id="2" pos="103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0368" orient="horz"/>
        <p:guide pos="103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OpenSans-regular.fntdata"/><Relationship Id="rId10" Type="http://schemas.openxmlformats.org/officeDocument/2006/relationships/font" Target="fonts/Nunito-boldItalic.fntdata"/><Relationship Id="rId13" Type="http://schemas.openxmlformats.org/officeDocument/2006/relationships/font" Target="fonts/OpenSans-italic.fntdata"/><Relationship Id="rId12" Type="http://schemas.openxmlformats.org/officeDocument/2006/relationships/font" Target="fonts/OpenSans-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font" Target="fonts/Nunito-italic.fntdata"/><Relationship Id="rId14" Type="http://schemas.openxmlformats.org/officeDocument/2006/relationships/font" Target="fonts/OpenSans-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font" Target="fonts/Nunito-regular.fntdata"/><Relationship Id="rId8" Type="http://schemas.openxmlformats.org/officeDocument/2006/relationships/font" Target="fonts/Nunito-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159100" y="692925"/>
            <a:ext cx="4635725" cy="34647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95325" y="4388625"/>
            <a:ext cx="5562600" cy="415765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3" name="Shape 93"/>
        <p:cNvGrpSpPr/>
        <p:nvPr/>
      </p:nvGrpSpPr>
      <p:grpSpPr>
        <a:xfrm>
          <a:off x="0" y="0"/>
          <a:ext cx="0" cy="0"/>
          <a:chOff x="0" y="0"/>
          <a:chExt cx="0" cy="0"/>
        </a:xfrm>
      </p:grpSpPr>
      <p:sp>
        <p:nvSpPr>
          <p:cNvPr id="94" name="Google Shape;94;p1:notes"/>
          <p:cNvSpPr txBox="1"/>
          <p:nvPr>
            <p:ph idx="1" type="body"/>
          </p:nvPr>
        </p:nvSpPr>
        <p:spPr>
          <a:xfrm>
            <a:off x="695325" y="4388625"/>
            <a:ext cx="5562600" cy="41576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5" name="Google Shape;95;p1:notes"/>
          <p:cNvSpPr/>
          <p:nvPr>
            <p:ph idx="2" type="sldImg"/>
          </p:nvPr>
        </p:nvSpPr>
        <p:spPr>
          <a:xfrm>
            <a:off x="1159100" y="692925"/>
            <a:ext cx="4635725" cy="34647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4 Content" type="fourObj">
  <p:cSld name="FOUR_OBJECTS">
    <p:spTree>
      <p:nvGrpSpPr>
        <p:cNvPr id="15" name="Shape 15"/>
        <p:cNvGrpSpPr/>
        <p:nvPr/>
      </p:nvGrpSpPr>
      <p:grpSpPr>
        <a:xfrm>
          <a:off x="0" y="0"/>
          <a:ext cx="0" cy="0"/>
          <a:chOff x="0" y="0"/>
          <a:chExt cx="0" cy="0"/>
        </a:xfrm>
      </p:grpSpPr>
      <p:sp>
        <p:nvSpPr>
          <p:cNvPr id="16" name="Google Shape;16;p2"/>
          <p:cNvSpPr txBox="1"/>
          <p:nvPr>
            <p:ph type="title"/>
          </p:nvPr>
        </p:nvSpPr>
        <p:spPr>
          <a:xfrm>
            <a:off x="1645445" y="1317625"/>
            <a:ext cx="29627512" cy="5486400"/>
          </a:xfrm>
          <a:prstGeom prst="rect">
            <a:avLst/>
          </a:prstGeom>
          <a:noFill/>
          <a:ln>
            <a:noFill/>
          </a:ln>
        </p:spPr>
        <p:txBody>
          <a:bodyPr anchorCtr="0" anchor="ctr" bIns="188100" lIns="376200" spcFirstLastPara="1" rIns="376200" wrap="square" tIns="188100"/>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17" name="Google Shape;17;p2"/>
          <p:cNvSpPr txBox="1"/>
          <p:nvPr>
            <p:ph idx="1" type="body"/>
          </p:nvPr>
        </p:nvSpPr>
        <p:spPr>
          <a:xfrm>
            <a:off x="1645446" y="7680327"/>
            <a:ext cx="14756606" cy="10787063"/>
          </a:xfrm>
          <a:prstGeom prst="rect">
            <a:avLst/>
          </a:prstGeom>
          <a:noFill/>
          <a:ln>
            <a:noFill/>
          </a:ln>
        </p:spPr>
        <p:txBody>
          <a:bodyPr anchorCtr="0" anchor="t" bIns="188100" lIns="376200" spcFirstLastPara="1" rIns="376200" wrap="square" tIns="188100"/>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8" name="Google Shape;18;p2"/>
          <p:cNvSpPr txBox="1"/>
          <p:nvPr>
            <p:ph idx="2" type="body"/>
          </p:nvPr>
        </p:nvSpPr>
        <p:spPr>
          <a:xfrm>
            <a:off x="16516352" y="7680327"/>
            <a:ext cx="14756606" cy="10787063"/>
          </a:xfrm>
          <a:prstGeom prst="rect">
            <a:avLst/>
          </a:prstGeom>
          <a:noFill/>
          <a:ln>
            <a:noFill/>
          </a:ln>
        </p:spPr>
        <p:txBody>
          <a:bodyPr anchorCtr="0" anchor="t" bIns="188100" lIns="376200" spcFirstLastPara="1" rIns="376200" wrap="square" tIns="188100"/>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19" name="Google Shape;19;p2"/>
          <p:cNvSpPr txBox="1"/>
          <p:nvPr>
            <p:ph idx="3" type="body"/>
          </p:nvPr>
        </p:nvSpPr>
        <p:spPr>
          <a:xfrm>
            <a:off x="1645446" y="18619788"/>
            <a:ext cx="14756606" cy="10787062"/>
          </a:xfrm>
          <a:prstGeom prst="rect">
            <a:avLst/>
          </a:prstGeom>
          <a:noFill/>
          <a:ln>
            <a:noFill/>
          </a:ln>
        </p:spPr>
        <p:txBody>
          <a:bodyPr anchorCtr="0" anchor="t" bIns="188100" lIns="376200" spcFirstLastPara="1" rIns="376200" wrap="square" tIns="188100"/>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0" name="Google Shape;20;p2"/>
          <p:cNvSpPr txBox="1"/>
          <p:nvPr>
            <p:ph idx="4" type="body"/>
          </p:nvPr>
        </p:nvSpPr>
        <p:spPr>
          <a:xfrm>
            <a:off x="16516352" y="18619788"/>
            <a:ext cx="14756606" cy="10787062"/>
          </a:xfrm>
          <a:prstGeom prst="rect">
            <a:avLst/>
          </a:prstGeom>
          <a:noFill/>
          <a:ln>
            <a:noFill/>
          </a:ln>
        </p:spPr>
        <p:txBody>
          <a:bodyPr anchorCtr="0" anchor="t" bIns="188100" lIns="376200" spcFirstLastPara="1" rIns="376200" wrap="square" tIns="188100"/>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1" name="Google Shape;21;p2"/>
          <p:cNvSpPr txBox="1"/>
          <p:nvPr>
            <p:ph idx="10" type="dt"/>
          </p:nvPr>
        </p:nvSpPr>
        <p:spPr>
          <a:xfrm>
            <a:off x="1645444" y="29978350"/>
            <a:ext cx="7681913" cy="2286000"/>
          </a:xfrm>
          <a:prstGeom prst="rect">
            <a:avLst/>
          </a:prstGeom>
          <a:noFill/>
          <a:ln>
            <a:noFill/>
          </a:ln>
        </p:spPr>
        <p:txBody>
          <a:bodyPr anchorCtr="0" anchor="t" bIns="188100" lIns="376200" spcFirstLastPara="1" rIns="376200" wrap="square" tIns="188100"/>
          <a:lstStyle>
            <a:lvl1pPr lvl="0" algn="l">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 name="Google Shape;22;p2"/>
          <p:cNvSpPr txBox="1"/>
          <p:nvPr>
            <p:ph idx="11" type="ftr"/>
          </p:nvPr>
        </p:nvSpPr>
        <p:spPr>
          <a:xfrm>
            <a:off x="11246644" y="29978350"/>
            <a:ext cx="10425113" cy="2286000"/>
          </a:xfrm>
          <a:prstGeom prst="rect">
            <a:avLst/>
          </a:prstGeom>
          <a:noFill/>
          <a:ln>
            <a:noFill/>
          </a:ln>
        </p:spPr>
        <p:txBody>
          <a:bodyPr anchorCtr="0" anchor="t" bIns="188100" lIns="376200" spcFirstLastPara="1" rIns="376200" wrap="square" tIns="188100"/>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 name="Google Shape;23;p2"/>
          <p:cNvSpPr txBox="1"/>
          <p:nvPr>
            <p:ph idx="12" type="sldNum"/>
          </p:nvPr>
        </p:nvSpPr>
        <p:spPr>
          <a:xfrm>
            <a:off x="23591044" y="29978350"/>
            <a:ext cx="7681913" cy="2286000"/>
          </a:xfrm>
          <a:prstGeom prst="rect">
            <a:avLst/>
          </a:prstGeom>
          <a:noFill/>
          <a:ln>
            <a:noFill/>
          </a:ln>
        </p:spPr>
        <p:txBody>
          <a:bodyPr anchorCtr="0" anchor="t" bIns="188100" lIns="376200" spcFirstLastPara="1" rIns="376200" wrap="square" tIns="188100">
            <a:noAutofit/>
          </a:bodyPr>
          <a:lstStyle>
            <a:lvl1pPr indent="0" lvl="0" marL="0" marR="0" algn="r">
              <a:spcBef>
                <a:spcPts val="0"/>
              </a:spcBef>
              <a:spcAft>
                <a:spcPts val="0"/>
              </a:spcAft>
              <a:buNone/>
              <a:defRPr b="0" i="0" sz="4275" u="none" cap="none" strike="noStrike">
                <a:solidFill>
                  <a:schemeClr val="dk1"/>
                </a:solidFill>
                <a:latin typeface="Arial"/>
                <a:ea typeface="Arial"/>
                <a:cs typeface="Arial"/>
                <a:sym typeface="Arial"/>
              </a:defRPr>
            </a:lvl1pPr>
            <a:lvl2pPr indent="0" lvl="1" marL="0" marR="0" algn="r">
              <a:spcBef>
                <a:spcPts val="0"/>
              </a:spcBef>
              <a:spcAft>
                <a:spcPts val="0"/>
              </a:spcAft>
              <a:buNone/>
              <a:defRPr b="0" i="0" sz="4275" u="none" cap="none" strike="noStrike">
                <a:solidFill>
                  <a:schemeClr val="dk1"/>
                </a:solidFill>
                <a:latin typeface="Arial"/>
                <a:ea typeface="Arial"/>
                <a:cs typeface="Arial"/>
                <a:sym typeface="Arial"/>
              </a:defRPr>
            </a:lvl2pPr>
            <a:lvl3pPr indent="0" lvl="2" marL="0" marR="0" algn="r">
              <a:spcBef>
                <a:spcPts val="0"/>
              </a:spcBef>
              <a:spcAft>
                <a:spcPts val="0"/>
              </a:spcAft>
              <a:buNone/>
              <a:defRPr b="0" i="0" sz="4275" u="none" cap="none" strike="noStrike">
                <a:solidFill>
                  <a:schemeClr val="dk1"/>
                </a:solidFill>
                <a:latin typeface="Arial"/>
                <a:ea typeface="Arial"/>
                <a:cs typeface="Arial"/>
                <a:sym typeface="Arial"/>
              </a:defRPr>
            </a:lvl3pPr>
            <a:lvl4pPr indent="0" lvl="3" marL="0" marR="0" algn="r">
              <a:spcBef>
                <a:spcPts val="0"/>
              </a:spcBef>
              <a:spcAft>
                <a:spcPts val="0"/>
              </a:spcAft>
              <a:buNone/>
              <a:defRPr b="0" i="0" sz="4275" u="none" cap="none" strike="noStrike">
                <a:solidFill>
                  <a:schemeClr val="dk1"/>
                </a:solidFill>
                <a:latin typeface="Arial"/>
                <a:ea typeface="Arial"/>
                <a:cs typeface="Arial"/>
                <a:sym typeface="Arial"/>
              </a:defRPr>
            </a:lvl4pPr>
            <a:lvl5pPr indent="0" lvl="4" marL="0" marR="0" algn="r">
              <a:spcBef>
                <a:spcPts val="0"/>
              </a:spcBef>
              <a:spcAft>
                <a:spcPts val="0"/>
              </a:spcAft>
              <a:buNone/>
              <a:defRPr b="0" i="0" sz="4275" u="none" cap="none" strike="noStrike">
                <a:solidFill>
                  <a:schemeClr val="dk1"/>
                </a:solidFill>
                <a:latin typeface="Arial"/>
                <a:ea typeface="Arial"/>
                <a:cs typeface="Arial"/>
                <a:sym typeface="Arial"/>
              </a:defRPr>
            </a:lvl5pPr>
            <a:lvl6pPr indent="0" lvl="5" marL="0" marR="0" algn="r">
              <a:spcBef>
                <a:spcPts val="0"/>
              </a:spcBef>
              <a:spcAft>
                <a:spcPts val="0"/>
              </a:spcAft>
              <a:buNone/>
              <a:defRPr b="0" i="0" sz="4275" u="none" cap="none" strike="noStrike">
                <a:solidFill>
                  <a:schemeClr val="dk1"/>
                </a:solidFill>
                <a:latin typeface="Arial"/>
                <a:ea typeface="Arial"/>
                <a:cs typeface="Arial"/>
                <a:sym typeface="Arial"/>
              </a:defRPr>
            </a:lvl6pPr>
            <a:lvl7pPr indent="0" lvl="6" marL="0" marR="0" algn="r">
              <a:spcBef>
                <a:spcPts val="0"/>
              </a:spcBef>
              <a:spcAft>
                <a:spcPts val="0"/>
              </a:spcAft>
              <a:buNone/>
              <a:defRPr b="0" i="0" sz="4275" u="none" cap="none" strike="noStrike">
                <a:solidFill>
                  <a:schemeClr val="dk1"/>
                </a:solidFill>
                <a:latin typeface="Arial"/>
                <a:ea typeface="Arial"/>
                <a:cs typeface="Arial"/>
                <a:sym typeface="Arial"/>
              </a:defRPr>
            </a:lvl7pPr>
            <a:lvl8pPr indent="0" lvl="7" marL="0" marR="0" algn="r">
              <a:spcBef>
                <a:spcPts val="0"/>
              </a:spcBef>
              <a:spcAft>
                <a:spcPts val="0"/>
              </a:spcAft>
              <a:buNone/>
              <a:defRPr b="0" i="0" sz="4275" u="none" cap="none" strike="noStrike">
                <a:solidFill>
                  <a:schemeClr val="dk1"/>
                </a:solidFill>
                <a:latin typeface="Arial"/>
                <a:ea typeface="Arial"/>
                <a:cs typeface="Arial"/>
                <a:sym typeface="Arial"/>
              </a:defRPr>
            </a:lvl8pPr>
            <a:lvl9pPr indent="0" lvl="8" marL="0" marR="0" algn="r">
              <a:spcBef>
                <a:spcPts val="0"/>
              </a:spcBef>
              <a:spcAft>
                <a:spcPts val="0"/>
              </a:spcAft>
              <a:buNone/>
              <a:defRPr b="0" i="0" sz="4275"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74" name="Shape 74"/>
        <p:cNvGrpSpPr/>
        <p:nvPr/>
      </p:nvGrpSpPr>
      <p:grpSpPr>
        <a:xfrm>
          <a:off x="0" y="0"/>
          <a:ext cx="0" cy="0"/>
          <a:chOff x="0" y="0"/>
          <a:chExt cx="0" cy="0"/>
        </a:xfrm>
      </p:grpSpPr>
      <p:sp>
        <p:nvSpPr>
          <p:cNvPr id="75" name="Google Shape;75;p11"/>
          <p:cNvSpPr txBox="1"/>
          <p:nvPr>
            <p:ph type="title"/>
          </p:nvPr>
        </p:nvSpPr>
        <p:spPr>
          <a:xfrm>
            <a:off x="6451999" y="23042569"/>
            <a:ext cx="19751279" cy="2720975"/>
          </a:xfrm>
          <a:prstGeom prst="rect">
            <a:avLst/>
          </a:prstGeom>
          <a:noFill/>
          <a:ln>
            <a:noFill/>
          </a:ln>
        </p:spPr>
        <p:txBody>
          <a:bodyPr anchorCtr="0" anchor="b" bIns="188100" lIns="376200" spcFirstLastPara="1" rIns="376200" wrap="square" tIns="188100"/>
          <a:lstStyle>
            <a:lvl1pPr lvl="0" algn="l">
              <a:spcBef>
                <a:spcPts val="0"/>
              </a:spcBef>
              <a:spcAft>
                <a:spcPts val="0"/>
              </a:spcAft>
              <a:buSzPts val="1400"/>
              <a:buNone/>
              <a:defRPr b="1" sz="15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76" name="Google Shape;76;p11"/>
          <p:cNvSpPr/>
          <p:nvPr>
            <p:ph idx="2" type="pic"/>
          </p:nvPr>
        </p:nvSpPr>
        <p:spPr>
          <a:xfrm>
            <a:off x="6451999" y="2941638"/>
            <a:ext cx="19751279" cy="19750088"/>
          </a:xfrm>
          <a:prstGeom prst="rect">
            <a:avLst/>
          </a:prstGeom>
          <a:noFill/>
          <a:ln>
            <a:noFill/>
          </a:ln>
        </p:spPr>
        <p:txBody>
          <a:bodyPr anchorCtr="0" anchor="t" bIns="188100" lIns="376200" spcFirstLastPara="1" rIns="376200" wrap="square" tIns="188100"/>
          <a:lstStyle>
            <a:lvl1pPr lvl="0" marR="0" rtl="0" algn="l">
              <a:spcBef>
                <a:spcPts val="48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1pPr>
            <a:lvl2pPr lvl="1" marR="0" rtl="0" algn="l">
              <a:spcBef>
                <a:spcPts val="420"/>
              </a:spcBef>
              <a:spcAft>
                <a:spcPts val="0"/>
              </a:spcAft>
              <a:buClr>
                <a:schemeClr val="dk1"/>
              </a:buClr>
              <a:buSzPts val="2100"/>
              <a:buFont typeface="Arial"/>
              <a:buNone/>
              <a:defRPr b="0" i="0" sz="2100" u="none" cap="none" strike="noStrike">
                <a:solidFill>
                  <a:schemeClr val="dk1"/>
                </a:solidFill>
                <a:latin typeface="Arial"/>
                <a:ea typeface="Arial"/>
                <a:cs typeface="Arial"/>
                <a:sym typeface="Arial"/>
              </a:defRPr>
            </a:lvl2pPr>
            <a:lvl3pPr lvl="2" marR="0" rtl="0" algn="l">
              <a:spcBef>
                <a:spcPts val="360"/>
              </a:spcBef>
              <a:spcAft>
                <a:spcPts val="0"/>
              </a:spcAft>
              <a:buClr>
                <a:schemeClr val="dk1"/>
              </a:buClr>
              <a:buSzPts val="1800"/>
              <a:buFont typeface="Arial"/>
              <a:buNone/>
              <a:defRPr b="0" i="0" sz="1800" u="none" cap="none" strike="noStrike">
                <a:solidFill>
                  <a:schemeClr val="dk1"/>
                </a:solidFill>
                <a:latin typeface="Arial"/>
                <a:ea typeface="Arial"/>
                <a:cs typeface="Arial"/>
                <a:sym typeface="Arial"/>
              </a:defRPr>
            </a:lvl3pPr>
            <a:lvl4pPr lvl="3" marR="0" rtl="0" algn="l">
              <a:spcBef>
                <a:spcPts val="300"/>
              </a:spcBef>
              <a:spcAft>
                <a:spcPts val="0"/>
              </a:spcAft>
              <a:buClr>
                <a:schemeClr val="dk1"/>
              </a:buClr>
              <a:buSzPts val="1500"/>
              <a:buFont typeface="Arial"/>
              <a:buNone/>
              <a:defRPr b="0" i="0" sz="1500" u="none" cap="none" strike="noStrike">
                <a:solidFill>
                  <a:schemeClr val="dk1"/>
                </a:solidFill>
                <a:latin typeface="Arial"/>
                <a:ea typeface="Arial"/>
                <a:cs typeface="Arial"/>
                <a:sym typeface="Arial"/>
              </a:defRPr>
            </a:lvl4pPr>
            <a:lvl5pPr lvl="4" marR="0" rtl="0" algn="l">
              <a:spcBef>
                <a:spcPts val="300"/>
              </a:spcBef>
              <a:spcAft>
                <a:spcPts val="0"/>
              </a:spcAft>
              <a:buClr>
                <a:schemeClr val="dk1"/>
              </a:buClr>
              <a:buSzPts val="1500"/>
              <a:buFont typeface="Arial"/>
              <a:buNone/>
              <a:defRPr b="0" i="0" sz="1500" u="none" cap="none" strike="noStrike">
                <a:solidFill>
                  <a:schemeClr val="dk1"/>
                </a:solidFill>
                <a:latin typeface="Arial"/>
                <a:ea typeface="Arial"/>
                <a:cs typeface="Arial"/>
                <a:sym typeface="Arial"/>
              </a:defRPr>
            </a:lvl5pPr>
            <a:lvl6pPr lvl="5" marR="0" rtl="0" algn="l">
              <a:spcBef>
                <a:spcPts val="300"/>
              </a:spcBef>
              <a:spcAft>
                <a:spcPts val="0"/>
              </a:spcAft>
              <a:buClr>
                <a:schemeClr val="dk1"/>
              </a:buClr>
              <a:buSzPts val="1500"/>
              <a:buFont typeface="Arial"/>
              <a:buNone/>
              <a:defRPr b="0" i="0" sz="1500" u="none" cap="none" strike="noStrike">
                <a:solidFill>
                  <a:schemeClr val="dk1"/>
                </a:solidFill>
                <a:latin typeface="Arial"/>
                <a:ea typeface="Arial"/>
                <a:cs typeface="Arial"/>
                <a:sym typeface="Arial"/>
              </a:defRPr>
            </a:lvl6pPr>
            <a:lvl7pPr lvl="6" marR="0" rtl="0" algn="l">
              <a:spcBef>
                <a:spcPts val="300"/>
              </a:spcBef>
              <a:spcAft>
                <a:spcPts val="0"/>
              </a:spcAft>
              <a:buClr>
                <a:schemeClr val="dk1"/>
              </a:buClr>
              <a:buSzPts val="1500"/>
              <a:buFont typeface="Arial"/>
              <a:buNone/>
              <a:defRPr b="0" i="0" sz="1500" u="none" cap="none" strike="noStrike">
                <a:solidFill>
                  <a:schemeClr val="dk1"/>
                </a:solidFill>
                <a:latin typeface="Arial"/>
                <a:ea typeface="Arial"/>
                <a:cs typeface="Arial"/>
                <a:sym typeface="Arial"/>
              </a:defRPr>
            </a:lvl7pPr>
            <a:lvl8pPr lvl="7" marR="0" rtl="0" algn="l">
              <a:spcBef>
                <a:spcPts val="300"/>
              </a:spcBef>
              <a:spcAft>
                <a:spcPts val="0"/>
              </a:spcAft>
              <a:buClr>
                <a:schemeClr val="dk1"/>
              </a:buClr>
              <a:buSzPts val="1500"/>
              <a:buFont typeface="Arial"/>
              <a:buNone/>
              <a:defRPr b="0" i="0" sz="1500" u="none" cap="none" strike="noStrike">
                <a:solidFill>
                  <a:schemeClr val="dk1"/>
                </a:solidFill>
                <a:latin typeface="Arial"/>
                <a:ea typeface="Arial"/>
                <a:cs typeface="Arial"/>
                <a:sym typeface="Arial"/>
              </a:defRPr>
            </a:lvl8pPr>
            <a:lvl9pPr lvl="8" marR="0" rtl="0" algn="l">
              <a:spcBef>
                <a:spcPts val="300"/>
              </a:spcBef>
              <a:spcAft>
                <a:spcPts val="0"/>
              </a:spcAft>
              <a:buClr>
                <a:schemeClr val="dk1"/>
              </a:buClr>
              <a:buSzPts val="1500"/>
              <a:buFont typeface="Arial"/>
              <a:buNone/>
              <a:defRPr b="0" i="0" sz="1500" u="none" cap="none" strike="noStrike">
                <a:solidFill>
                  <a:schemeClr val="dk1"/>
                </a:solidFill>
                <a:latin typeface="Arial"/>
                <a:ea typeface="Arial"/>
                <a:cs typeface="Arial"/>
                <a:sym typeface="Arial"/>
              </a:defRPr>
            </a:lvl9pPr>
          </a:lstStyle>
          <a:p/>
        </p:txBody>
      </p:sp>
      <p:sp>
        <p:nvSpPr>
          <p:cNvPr id="77" name="Google Shape;77;p11"/>
          <p:cNvSpPr txBox="1"/>
          <p:nvPr>
            <p:ph idx="1" type="body"/>
          </p:nvPr>
        </p:nvSpPr>
        <p:spPr>
          <a:xfrm>
            <a:off x="6451999" y="25763544"/>
            <a:ext cx="19751279" cy="3862387"/>
          </a:xfrm>
          <a:prstGeom prst="rect">
            <a:avLst/>
          </a:prstGeom>
          <a:noFill/>
          <a:ln>
            <a:noFill/>
          </a:ln>
        </p:spPr>
        <p:txBody>
          <a:bodyPr anchorCtr="0" anchor="t" bIns="188100" lIns="376200" spcFirstLastPara="1" rIns="376200" wrap="square" tIns="188100"/>
          <a:lstStyle>
            <a:lvl1pPr indent="-228600" lvl="0" marL="457200" algn="l">
              <a:spcBef>
                <a:spcPts val="210"/>
              </a:spcBef>
              <a:spcAft>
                <a:spcPts val="0"/>
              </a:spcAft>
              <a:buClr>
                <a:schemeClr val="dk1"/>
              </a:buClr>
              <a:buSzPts val="1050"/>
              <a:buFont typeface="Arial"/>
              <a:buNone/>
              <a:defRPr sz="1050"/>
            </a:lvl1pPr>
            <a:lvl2pPr indent="-228600" lvl="1" marL="914400" algn="l">
              <a:spcBef>
                <a:spcPts val="180"/>
              </a:spcBef>
              <a:spcAft>
                <a:spcPts val="0"/>
              </a:spcAft>
              <a:buClr>
                <a:schemeClr val="dk1"/>
              </a:buClr>
              <a:buSzPts val="900"/>
              <a:buFont typeface="Arial"/>
              <a:buNone/>
              <a:defRPr sz="900"/>
            </a:lvl2pPr>
            <a:lvl3pPr indent="-228600" lvl="2" marL="1371600" algn="l">
              <a:spcBef>
                <a:spcPts val="150"/>
              </a:spcBef>
              <a:spcAft>
                <a:spcPts val="0"/>
              </a:spcAft>
              <a:buClr>
                <a:schemeClr val="dk1"/>
              </a:buClr>
              <a:buSzPts val="750"/>
              <a:buFont typeface="Arial"/>
              <a:buNone/>
              <a:defRPr sz="750"/>
            </a:lvl3pPr>
            <a:lvl4pPr indent="-228600" lvl="3" marL="1828800" algn="l">
              <a:spcBef>
                <a:spcPts val="135"/>
              </a:spcBef>
              <a:spcAft>
                <a:spcPts val="0"/>
              </a:spcAft>
              <a:buClr>
                <a:schemeClr val="dk1"/>
              </a:buClr>
              <a:buSzPts val="675"/>
              <a:buFont typeface="Arial"/>
              <a:buNone/>
              <a:defRPr sz="675"/>
            </a:lvl4pPr>
            <a:lvl5pPr indent="-228600" lvl="4" marL="2286000" algn="l">
              <a:spcBef>
                <a:spcPts val="135"/>
              </a:spcBef>
              <a:spcAft>
                <a:spcPts val="0"/>
              </a:spcAft>
              <a:buClr>
                <a:schemeClr val="dk1"/>
              </a:buClr>
              <a:buSzPts val="675"/>
              <a:buFont typeface="Arial"/>
              <a:buNone/>
              <a:defRPr sz="675"/>
            </a:lvl5pPr>
            <a:lvl6pPr indent="-228600" lvl="5" marL="2743200" algn="l">
              <a:spcBef>
                <a:spcPts val="135"/>
              </a:spcBef>
              <a:spcAft>
                <a:spcPts val="0"/>
              </a:spcAft>
              <a:buClr>
                <a:schemeClr val="dk1"/>
              </a:buClr>
              <a:buSzPts val="675"/>
              <a:buFont typeface="Arial"/>
              <a:buNone/>
              <a:defRPr sz="675"/>
            </a:lvl6pPr>
            <a:lvl7pPr indent="-228600" lvl="6" marL="3200400" algn="l">
              <a:spcBef>
                <a:spcPts val="135"/>
              </a:spcBef>
              <a:spcAft>
                <a:spcPts val="0"/>
              </a:spcAft>
              <a:buClr>
                <a:schemeClr val="dk1"/>
              </a:buClr>
              <a:buSzPts val="675"/>
              <a:buFont typeface="Arial"/>
              <a:buNone/>
              <a:defRPr sz="675"/>
            </a:lvl7pPr>
            <a:lvl8pPr indent="-228600" lvl="7" marL="3657600" algn="l">
              <a:spcBef>
                <a:spcPts val="135"/>
              </a:spcBef>
              <a:spcAft>
                <a:spcPts val="0"/>
              </a:spcAft>
              <a:buClr>
                <a:schemeClr val="dk1"/>
              </a:buClr>
              <a:buSzPts val="675"/>
              <a:buFont typeface="Arial"/>
              <a:buNone/>
              <a:defRPr sz="675"/>
            </a:lvl8pPr>
            <a:lvl9pPr indent="-228600" lvl="8" marL="4114800" algn="l">
              <a:spcBef>
                <a:spcPts val="135"/>
              </a:spcBef>
              <a:spcAft>
                <a:spcPts val="0"/>
              </a:spcAft>
              <a:buClr>
                <a:schemeClr val="dk1"/>
              </a:buClr>
              <a:buSzPts val="675"/>
              <a:buFont typeface="Arial"/>
              <a:buNone/>
              <a:defRPr sz="675"/>
            </a:lvl9pPr>
          </a:lstStyle>
          <a:p/>
        </p:txBody>
      </p:sp>
      <p:sp>
        <p:nvSpPr>
          <p:cNvPr id="78" name="Google Shape;78;p11"/>
          <p:cNvSpPr txBox="1"/>
          <p:nvPr>
            <p:ph idx="10" type="dt"/>
          </p:nvPr>
        </p:nvSpPr>
        <p:spPr>
          <a:xfrm>
            <a:off x="1645444" y="29978350"/>
            <a:ext cx="7681913" cy="2286000"/>
          </a:xfrm>
          <a:prstGeom prst="rect">
            <a:avLst/>
          </a:prstGeom>
          <a:noFill/>
          <a:ln>
            <a:noFill/>
          </a:ln>
        </p:spPr>
        <p:txBody>
          <a:bodyPr anchorCtr="0" anchor="t" bIns="188100" lIns="376200" spcFirstLastPara="1" rIns="376200" wrap="square" tIns="188100"/>
          <a:lstStyle>
            <a:lvl1pPr lvl="0" algn="l">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11"/>
          <p:cNvSpPr txBox="1"/>
          <p:nvPr>
            <p:ph idx="11" type="ftr"/>
          </p:nvPr>
        </p:nvSpPr>
        <p:spPr>
          <a:xfrm>
            <a:off x="11246644" y="29978350"/>
            <a:ext cx="10425113" cy="2286000"/>
          </a:xfrm>
          <a:prstGeom prst="rect">
            <a:avLst/>
          </a:prstGeom>
          <a:noFill/>
          <a:ln>
            <a:noFill/>
          </a:ln>
        </p:spPr>
        <p:txBody>
          <a:bodyPr anchorCtr="0" anchor="t" bIns="188100" lIns="376200" spcFirstLastPara="1" rIns="376200" wrap="square" tIns="188100"/>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0" name="Google Shape;80;p11"/>
          <p:cNvSpPr txBox="1"/>
          <p:nvPr>
            <p:ph idx="12" type="sldNum"/>
          </p:nvPr>
        </p:nvSpPr>
        <p:spPr>
          <a:xfrm>
            <a:off x="23591044" y="29978350"/>
            <a:ext cx="7681913" cy="2286000"/>
          </a:xfrm>
          <a:prstGeom prst="rect">
            <a:avLst/>
          </a:prstGeom>
          <a:noFill/>
          <a:ln>
            <a:noFill/>
          </a:ln>
        </p:spPr>
        <p:txBody>
          <a:bodyPr anchorCtr="0" anchor="t" bIns="188100" lIns="376200" spcFirstLastPara="1" rIns="376200" wrap="square" tIns="188100">
            <a:noAutofit/>
          </a:bodyPr>
          <a:lstStyle>
            <a:lvl1pPr indent="0" lvl="0" marL="0" marR="0" algn="r">
              <a:spcBef>
                <a:spcPts val="0"/>
              </a:spcBef>
              <a:spcAft>
                <a:spcPts val="0"/>
              </a:spcAft>
              <a:buNone/>
              <a:defRPr b="0" sz="4275">
                <a:solidFill>
                  <a:schemeClr val="dk1"/>
                </a:solidFill>
                <a:latin typeface="Arial"/>
                <a:ea typeface="Arial"/>
                <a:cs typeface="Arial"/>
                <a:sym typeface="Arial"/>
              </a:defRPr>
            </a:lvl1pPr>
            <a:lvl2pPr indent="0" lvl="1" marL="0" marR="0" algn="r">
              <a:spcBef>
                <a:spcPts val="0"/>
              </a:spcBef>
              <a:spcAft>
                <a:spcPts val="0"/>
              </a:spcAft>
              <a:buNone/>
              <a:defRPr b="0" sz="4275">
                <a:solidFill>
                  <a:schemeClr val="dk1"/>
                </a:solidFill>
                <a:latin typeface="Arial"/>
                <a:ea typeface="Arial"/>
                <a:cs typeface="Arial"/>
                <a:sym typeface="Arial"/>
              </a:defRPr>
            </a:lvl2pPr>
            <a:lvl3pPr indent="0" lvl="2" marL="0" marR="0" algn="r">
              <a:spcBef>
                <a:spcPts val="0"/>
              </a:spcBef>
              <a:spcAft>
                <a:spcPts val="0"/>
              </a:spcAft>
              <a:buNone/>
              <a:defRPr b="0" sz="4275">
                <a:solidFill>
                  <a:schemeClr val="dk1"/>
                </a:solidFill>
                <a:latin typeface="Arial"/>
                <a:ea typeface="Arial"/>
                <a:cs typeface="Arial"/>
                <a:sym typeface="Arial"/>
              </a:defRPr>
            </a:lvl3pPr>
            <a:lvl4pPr indent="0" lvl="3" marL="0" marR="0" algn="r">
              <a:spcBef>
                <a:spcPts val="0"/>
              </a:spcBef>
              <a:spcAft>
                <a:spcPts val="0"/>
              </a:spcAft>
              <a:buNone/>
              <a:defRPr b="0" sz="4275">
                <a:solidFill>
                  <a:schemeClr val="dk1"/>
                </a:solidFill>
                <a:latin typeface="Arial"/>
                <a:ea typeface="Arial"/>
                <a:cs typeface="Arial"/>
                <a:sym typeface="Arial"/>
              </a:defRPr>
            </a:lvl4pPr>
            <a:lvl5pPr indent="0" lvl="4" marL="0" marR="0" algn="r">
              <a:spcBef>
                <a:spcPts val="0"/>
              </a:spcBef>
              <a:spcAft>
                <a:spcPts val="0"/>
              </a:spcAft>
              <a:buNone/>
              <a:defRPr b="0" sz="4275">
                <a:solidFill>
                  <a:schemeClr val="dk1"/>
                </a:solidFill>
                <a:latin typeface="Arial"/>
                <a:ea typeface="Arial"/>
                <a:cs typeface="Arial"/>
                <a:sym typeface="Arial"/>
              </a:defRPr>
            </a:lvl5pPr>
            <a:lvl6pPr indent="0" lvl="5" marL="0" marR="0" algn="r">
              <a:spcBef>
                <a:spcPts val="0"/>
              </a:spcBef>
              <a:spcAft>
                <a:spcPts val="0"/>
              </a:spcAft>
              <a:buNone/>
              <a:defRPr b="0" sz="4275">
                <a:solidFill>
                  <a:schemeClr val="dk1"/>
                </a:solidFill>
                <a:latin typeface="Arial"/>
                <a:ea typeface="Arial"/>
                <a:cs typeface="Arial"/>
                <a:sym typeface="Arial"/>
              </a:defRPr>
            </a:lvl6pPr>
            <a:lvl7pPr indent="0" lvl="6" marL="0" marR="0" algn="r">
              <a:spcBef>
                <a:spcPts val="0"/>
              </a:spcBef>
              <a:spcAft>
                <a:spcPts val="0"/>
              </a:spcAft>
              <a:buNone/>
              <a:defRPr b="0" sz="4275">
                <a:solidFill>
                  <a:schemeClr val="dk1"/>
                </a:solidFill>
                <a:latin typeface="Arial"/>
                <a:ea typeface="Arial"/>
                <a:cs typeface="Arial"/>
                <a:sym typeface="Arial"/>
              </a:defRPr>
            </a:lvl7pPr>
            <a:lvl8pPr indent="0" lvl="7" marL="0" marR="0" algn="r">
              <a:spcBef>
                <a:spcPts val="0"/>
              </a:spcBef>
              <a:spcAft>
                <a:spcPts val="0"/>
              </a:spcAft>
              <a:buNone/>
              <a:defRPr b="0" sz="4275">
                <a:solidFill>
                  <a:schemeClr val="dk1"/>
                </a:solidFill>
                <a:latin typeface="Arial"/>
                <a:ea typeface="Arial"/>
                <a:cs typeface="Arial"/>
                <a:sym typeface="Arial"/>
              </a:defRPr>
            </a:lvl8pPr>
            <a:lvl9pPr indent="0" lvl="8" marL="0" marR="0" algn="r">
              <a:spcBef>
                <a:spcPts val="0"/>
              </a:spcBef>
              <a:spcAft>
                <a:spcPts val="0"/>
              </a:spcAft>
              <a:buNone/>
              <a:defRPr b="0" sz="4275">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81" name="Shape 81"/>
        <p:cNvGrpSpPr/>
        <p:nvPr/>
      </p:nvGrpSpPr>
      <p:grpSpPr>
        <a:xfrm>
          <a:off x="0" y="0"/>
          <a:ext cx="0" cy="0"/>
          <a:chOff x="0" y="0"/>
          <a:chExt cx="0" cy="0"/>
        </a:xfrm>
      </p:grpSpPr>
      <p:sp>
        <p:nvSpPr>
          <p:cNvPr id="82" name="Google Shape;82;p12"/>
          <p:cNvSpPr txBox="1"/>
          <p:nvPr>
            <p:ph type="title"/>
          </p:nvPr>
        </p:nvSpPr>
        <p:spPr>
          <a:xfrm>
            <a:off x="1645444" y="1317625"/>
            <a:ext cx="29627512" cy="5486400"/>
          </a:xfrm>
          <a:prstGeom prst="rect">
            <a:avLst/>
          </a:prstGeom>
          <a:noFill/>
          <a:ln>
            <a:noFill/>
          </a:ln>
        </p:spPr>
        <p:txBody>
          <a:bodyPr anchorCtr="0" anchor="ctr" bIns="188100" lIns="376200" spcFirstLastPara="1" rIns="376200" wrap="square" tIns="188100"/>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83" name="Google Shape;83;p12"/>
          <p:cNvSpPr txBox="1"/>
          <p:nvPr>
            <p:ph idx="1" type="body"/>
          </p:nvPr>
        </p:nvSpPr>
        <p:spPr>
          <a:xfrm rot="5400000">
            <a:off x="5595938" y="3729832"/>
            <a:ext cx="21726525" cy="29627512"/>
          </a:xfrm>
          <a:prstGeom prst="rect">
            <a:avLst/>
          </a:prstGeom>
          <a:noFill/>
          <a:ln>
            <a:noFill/>
          </a:ln>
        </p:spPr>
        <p:txBody>
          <a:bodyPr anchorCtr="0" anchor="t" bIns="188100" lIns="376200" spcFirstLastPara="1" rIns="376200" wrap="square" tIns="188100"/>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84" name="Google Shape;84;p12"/>
          <p:cNvSpPr txBox="1"/>
          <p:nvPr>
            <p:ph idx="10" type="dt"/>
          </p:nvPr>
        </p:nvSpPr>
        <p:spPr>
          <a:xfrm>
            <a:off x="1645444" y="29978350"/>
            <a:ext cx="7681913" cy="2286000"/>
          </a:xfrm>
          <a:prstGeom prst="rect">
            <a:avLst/>
          </a:prstGeom>
          <a:noFill/>
          <a:ln>
            <a:noFill/>
          </a:ln>
        </p:spPr>
        <p:txBody>
          <a:bodyPr anchorCtr="0" anchor="t" bIns="188100" lIns="376200" spcFirstLastPara="1" rIns="376200" wrap="square" tIns="188100"/>
          <a:lstStyle>
            <a:lvl1pPr lvl="0" algn="l">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5" name="Google Shape;85;p12"/>
          <p:cNvSpPr txBox="1"/>
          <p:nvPr>
            <p:ph idx="11" type="ftr"/>
          </p:nvPr>
        </p:nvSpPr>
        <p:spPr>
          <a:xfrm>
            <a:off x="11246644" y="29978350"/>
            <a:ext cx="10425113" cy="2286000"/>
          </a:xfrm>
          <a:prstGeom prst="rect">
            <a:avLst/>
          </a:prstGeom>
          <a:noFill/>
          <a:ln>
            <a:noFill/>
          </a:ln>
        </p:spPr>
        <p:txBody>
          <a:bodyPr anchorCtr="0" anchor="t" bIns="188100" lIns="376200" spcFirstLastPara="1" rIns="376200" wrap="square" tIns="188100"/>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6" name="Google Shape;86;p12"/>
          <p:cNvSpPr txBox="1"/>
          <p:nvPr>
            <p:ph idx="12" type="sldNum"/>
          </p:nvPr>
        </p:nvSpPr>
        <p:spPr>
          <a:xfrm>
            <a:off x="23591044" y="29978350"/>
            <a:ext cx="7681913" cy="2286000"/>
          </a:xfrm>
          <a:prstGeom prst="rect">
            <a:avLst/>
          </a:prstGeom>
          <a:noFill/>
          <a:ln>
            <a:noFill/>
          </a:ln>
        </p:spPr>
        <p:txBody>
          <a:bodyPr anchorCtr="0" anchor="t" bIns="188100" lIns="376200" spcFirstLastPara="1" rIns="376200" wrap="square" tIns="188100">
            <a:noAutofit/>
          </a:bodyPr>
          <a:lstStyle>
            <a:lvl1pPr indent="0" lvl="0" marL="0" marR="0" algn="r">
              <a:spcBef>
                <a:spcPts val="0"/>
              </a:spcBef>
              <a:spcAft>
                <a:spcPts val="0"/>
              </a:spcAft>
              <a:buNone/>
              <a:defRPr b="0" sz="4275">
                <a:solidFill>
                  <a:schemeClr val="dk1"/>
                </a:solidFill>
                <a:latin typeface="Arial"/>
                <a:ea typeface="Arial"/>
                <a:cs typeface="Arial"/>
                <a:sym typeface="Arial"/>
              </a:defRPr>
            </a:lvl1pPr>
            <a:lvl2pPr indent="0" lvl="1" marL="0" marR="0" algn="r">
              <a:spcBef>
                <a:spcPts val="0"/>
              </a:spcBef>
              <a:spcAft>
                <a:spcPts val="0"/>
              </a:spcAft>
              <a:buNone/>
              <a:defRPr b="0" sz="4275">
                <a:solidFill>
                  <a:schemeClr val="dk1"/>
                </a:solidFill>
                <a:latin typeface="Arial"/>
                <a:ea typeface="Arial"/>
                <a:cs typeface="Arial"/>
                <a:sym typeface="Arial"/>
              </a:defRPr>
            </a:lvl2pPr>
            <a:lvl3pPr indent="0" lvl="2" marL="0" marR="0" algn="r">
              <a:spcBef>
                <a:spcPts val="0"/>
              </a:spcBef>
              <a:spcAft>
                <a:spcPts val="0"/>
              </a:spcAft>
              <a:buNone/>
              <a:defRPr b="0" sz="4275">
                <a:solidFill>
                  <a:schemeClr val="dk1"/>
                </a:solidFill>
                <a:latin typeface="Arial"/>
                <a:ea typeface="Arial"/>
                <a:cs typeface="Arial"/>
                <a:sym typeface="Arial"/>
              </a:defRPr>
            </a:lvl3pPr>
            <a:lvl4pPr indent="0" lvl="3" marL="0" marR="0" algn="r">
              <a:spcBef>
                <a:spcPts val="0"/>
              </a:spcBef>
              <a:spcAft>
                <a:spcPts val="0"/>
              </a:spcAft>
              <a:buNone/>
              <a:defRPr b="0" sz="4275">
                <a:solidFill>
                  <a:schemeClr val="dk1"/>
                </a:solidFill>
                <a:latin typeface="Arial"/>
                <a:ea typeface="Arial"/>
                <a:cs typeface="Arial"/>
                <a:sym typeface="Arial"/>
              </a:defRPr>
            </a:lvl4pPr>
            <a:lvl5pPr indent="0" lvl="4" marL="0" marR="0" algn="r">
              <a:spcBef>
                <a:spcPts val="0"/>
              </a:spcBef>
              <a:spcAft>
                <a:spcPts val="0"/>
              </a:spcAft>
              <a:buNone/>
              <a:defRPr b="0" sz="4275">
                <a:solidFill>
                  <a:schemeClr val="dk1"/>
                </a:solidFill>
                <a:latin typeface="Arial"/>
                <a:ea typeface="Arial"/>
                <a:cs typeface="Arial"/>
                <a:sym typeface="Arial"/>
              </a:defRPr>
            </a:lvl5pPr>
            <a:lvl6pPr indent="0" lvl="5" marL="0" marR="0" algn="r">
              <a:spcBef>
                <a:spcPts val="0"/>
              </a:spcBef>
              <a:spcAft>
                <a:spcPts val="0"/>
              </a:spcAft>
              <a:buNone/>
              <a:defRPr b="0" sz="4275">
                <a:solidFill>
                  <a:schemeClr val="dk1"/>
                </a:solidFill>
                <a:latin typeface="Arial"/>
                <a:ea typeface="Arial"/>
                <a:cs typeface="Arial"/>
                <a:sym typeface="Arial"/>
              </a:defRPr>
            </a:lvl6pPr>
            <a:lvl7pPr indent="0" lvl="6" marL="0" marR="0" algn="r">
              <a:spcBef>
                <a:spcPts val="0"/>
              </a:spcBef>
              <a:spcAft>
                <a:spcPts val="0"/>
              </a:spcAft>
              <a:buNone/>
              <a:defRPr b="0" sz="4275">
                <a:solidFill>
                  <a:schemeClr val="dk1"/>
                </a:solidFill>
                <a:latin typeface="Arial"/>
                <a:ea typeface="Arial"/>
                <a:cs typeface="Arial"/>
                <a:sym typeface="Arial"/>
              </a:defRPr>
            </a:lvl7pPr>
            <a:lvl8pPr indent="0" lvl="7" marL="0" marR="0" algn="r">
              <a:spcBef>
                <a:spcPts val="0"/>
              </a:spcBef>
              <a:spcAft>
                <a:spcPts val="0"/>
              </a:spcAft>
              <a:buNone/>
              <a:defRPr b="0" sz="4275">
                <a:solidFill>
                  <a:schemeClr val="dk1"/>
                </a:solidFill>
                <a:latin typeface="Arial"/>
                <a:ea typeface="Arial"/>
                <a:cs typeface="Arial"/>
                <a:sym typeface="Arial"/>
              </a:defRPr>
            </a:lvl8pPr>
            <a:lvl9pPr indent="0" lvl="8" marL="0" marR="0" algn="r">
              <a:spcBef>
                <a:spcPts val="0"/>
              </a:spcBef>
              <a:spcAft>
                <a:spcPts val="0"/>
              </a:spcAft>
              <a:buNone/>
              <a:defRPr b="0" sz="4275">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87" name="Shape 87"/>
        <p:cNvGrpSpPr/>
        <p:nvPr/>
      </p:nvGrpSpPr>
      <p:grpSpPr>
        <a:xfrm>
          <a:off x="0" y="0"/>
          <a:ext cx="0" cy="0"/>
          <a:chOff x="0" y="0"/>
          <a:chExt cx="0" cy="0"/>
        </a:xfrm>
      </p:grpSpPr>
      <p:sp>
        <p:nvSpPr>
          <p:cNvPr id="88" name="Google Shape;88;p13"/>
          <p:cNvSpPr txBox="1"/>
          <p:nvPr>
            <p:ph type="title"/>
          </p:nvPr>
        </p:nvSpPr>
        <p:spPr>
          <a:xfrm rot="5400000">
            <a:off x="13524907" y="11658800"/>
            <a:ext cx="28089226" cy="7406878"/>
          </a:xfrm>
          <a:prstGeom prst="rect">
            <a:avLst/>
          </a:prstGeom>
          <a:noFill/>
          <a:ln>
            <a:noFill/>
          </a:ln>
        </p:spPr>
        <p:txBody>
          <a:bodyPr anchorCtr="0" anchor="ctr" bIns="188100" lIns="376200" spcFirstLastPara="1" rIns="376200" wrap="square" tIns="188100"/>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89" name="Google Shape;89;p13"/>
          <p:cNvSpPr txBox="1"/>
          <p:nvPr>
            <p:ph idx="1" type="body"/>
          </p:nvPr>
        </p:nvSpPr>
        <p:spPr>
          <a:xfrm rot="5400000">
            <a:off x="-1346002" y="4309072"/>
            <a:ext cx="28089226" cy="22106335"/>
          </a:xfrm>
          <a:prstGeom prst="rect">
            <a:avLst/>
          </a:prstGeom>
          <a:noFill/>
          <a:ln>
            <a:noFill/>
          </a:ln>
        </p:spPr>
        <p:txBody>
          <a:bodyPr anchorCtr="0" anchor="t" bIns="188100" lIns="376200" spcFirstLastPara="1" rIns="376200" wrap="square" tIns="188100"/>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90" name="Google Shape;90;p13"/>
          <p:cNvSpPr txBox="1"/>
          <p:nvPr>
            <p:ph idx="10" type="dt"/>
          </p:nvPr>
        </p:nvSpPr>
        <p:spPr>
          <a:xfrm>
            <a:off x="1645444" y="29978350"/>
            <a:ext cx="7681913" cy="2286000"/>
          </a:xfrm>
          <a:prstGeom prst="rect">
            <a:avLst/>
          </a:prstGeom>
          <a:noFill/>
          <a:ln>
            <a:noFill/>
          </a:ln>
        </p:spPr>
        <p:txBody>
          <a:bodyPr anchorCtr="0" anchor="t" bIns="188100" lIns="376200" spcFirstLastPara="1" rIns="376200" wrap="square" tIns="188100"/>
          <a:lstStyle>
            <a:lvl1pPr lvl="0" algn="l">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1" name="Google Shape;91;p13"/>
          <p:cNvSpPr txBox="1"/>
          <p:nvPr>
            <p:ph idx="11" type="ftr"/>
          </p:nvPr>
        </p:nvSpPr>
        <p:spPr>
          <a:xfrm>
            <a:off x="11246644" y="29978350"/>
            <a:ext cx="10425113" cy="2286000"/>
          </a:xfrm>
          <a:prstGeom prst="rect">
            <a:avLst/>
          </a:prstGeom>
          <a:noFill/>
          <a:ln>
            <a:noFill/>
          </a:ln>
        </p:spPr>
        <p:txBody>
          <a:bodyPr anchorCtr="0" anchor="t" bIns="188100" lIns="376200" spcFirstLastPara="1" rIns="376200" wrap="square" tIns="188100"/>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2" name="Google Shape;92;p13"/>
          <p:cNvSpPr txBox="1"/>
          <p:nvPr>
            <p:ph idx="12" type="sldNum"/>
          </p:nvPr>
        </p:nvSpPr>
        <p:spPr>
          <a:xfrm>
            <a:off x="23591044" y="29978350"/>
            <a:ext cx="7681913" cy="2286000"/>
          </a:xfrm>
          <a:prstGeom prst="rect">
            <a:avLst/>
          </a:prstGeom>
          <a:noFill/>
          <a:ln>
            <a:noFill/>
          </a:ln>
        </p:spPr>
        <p:txBody>
          <a:bodyPr anchorCtr="0" anchor="t" bIns="188100" lIns="376200" spcFirstLastPara="1" rIns="376200" wrap="square" tIns="188100">
            <a:noAutofit/>
          </a:bodyPr>
          <a:lstStyle>
            <a:lvl1pPr indent="0" lvl="0" marL="0" marR="0" algn="r">
              <a:spcBef>
                <a:spcPts val="0"/>
              </a:spcBef>
              <a:spcAft>
                <a:spcPts val="0"/>
              </a:spcAft>
              <a:buNone/>
              <a:defRPr b="0" sz="4275">
                <a:solidFill>
                  <a:schemeClr val="dk1"/>
                </a:solidFill>
                <a:latin typeface="Arial"/>
                <a:ea typeface="Arial"/>
                <a:cs typeface="Arial"/>
                <a:sym typeface="Arial"/>
              </a:defRPr>
            </a:lvl1pPr>
            <a:lvl2pPr indent="0" lvl="1" marL="0" marR="0" algn="r">
              <a:spcBef>
                <a:spcPts val="0"/>
              </a:spcBef>
              <a:spcAft>
                <a:spcPts val="0"/>
              </a:spcAft>
              <a:buNone/>
              <a:defRPr b="0" sz="4275">
                <a:solidFill>
                  <a:schemeClr val="dk1"/>
                </a:solidFill>
                <a:latin typeface="Arial"/>
                <a:ea typeface="Arial"/>
                <a:cs typeface="Arial"/>
                <a:sym typeface="Arial"/>
              </a:defRPr>
            </a:lvl2pPr>
            <a:lvl3pPr indent="0" lvl="2" marL="0" marR="0" algn="r">
              <a:spcBef>
                <a:spcPts val="0"/>
              </a:spcBef>
              <a:spcAft>
                <a:spcPts val="0"/>
              </a:spcAft>
              <a:buNone/>
              <a:defRPr b="0" sz="4275">
                <a:solidFill>
                  <a:schemeClr val="dk1"/>
                </a:solidFill>
                <a:latin typeface="Arial"/>
                <a:ea typeface="Arial"/>
                <a:cs typeface="Arial"/>
                <a:sym typeface="Arial"/>
              </a:defRPr>
            </a:lvl3pPr>
            <a:lvl4pPr indent="0" lvl="3" marL="0" marR="0" algn="r">
              <a:spcBef>
                <a:spcPts val="0"/>
              </a:spcBef>
              <a:spcAft>
                <a:spcPts val="0"/>
              </a:spcAft>
              <a:buNone/>
              <a:defRPr b="0" sz="4275">
                <a:solidFill>
                  <a:schemeClr val="dk1"/>
                </a:solidFill>
                <a:latin typeface="Arial"/>
                <a:ea typeface="Arial"/>
                <a:cs typeface="Arial"/>
                <a:sym typeface="Arial"/>
              </a:defRPr>
            </a:lvl4pPr>
            <a:lvl5pPr indent="0" lvl="4" marL="0" marR="0" algn="r">
              <a:spcBef>
                <a:spcPts val="0"/>
              </a:spcBef>
              <a:spcAft>
                <a:spcPts val="0"/>
              </a:spcAft>
              <a:buNone/>
              <a:defRPr b="0" sz="4275">
                <a:solidFill>
                  <a:schemeClr val="dk1"/>
                </a:solidFill>
                <a:latin typeface="Arial"/>
                <a:ea typeface="Arial"/>
                <a:cs typeface="Arial"/>
                <a:sym typeface="Arial"/>
              </a:defRPr>
            </a:lvl5pPr>
            <a:lvl6pPr indent="0" lvl="5" marL="0" marR="0" algn="r">
              <a:spcBef>
                <a:spcPts val="0"/>
              </a:spcBef>
              <a:spcAft>
                <a:spcPts val="0"/>
              </a:spcAft>
              <a:buNone/>
              <a:defRPr b="0" sz="4275">
                <a:solidFill>
                  <a:schemeClr val="dk1"/>
                </a:solidFill>
                <a:latin typeface="Arial"/>
                <a:ea typeface="Arial"/>
                <a:cs typeface="Arial"/>
                <a:sym typeface="Arial"/>
              </a:defRPr>
            </a:lvl6pPr>
            <a:lvl7pPr indent="0" lvl="6" marL="0" marR="0" algn="r">
              <a:spcBef>
                <a:spcPts val="0"/>
              </a:spcBef>
              <a:spcAft>
                <a:spcPts val="0"/>
              </a:spcAft>
              <a:buNone/>
              <a:defRPr b="0" sz="4275">
                <a:solidFill>
                  <a:schemeClr val="dk1"/>
                </a:solidFill>
                <a:latin typeface="Arial"/>
                <a:ea typeface="Arial"/>
                <a:cs typeface="Arial"/>
                <a:sym typeface="Arial"/>
              </a:defRPr>
            </a:lvl7pPr>
            <a:lvl8pPr indent="0" lvl="7" marL="0" marR="0" algn="r">
              <a:spcBef>
                <a:spcPts val="0"/>
              </a:spcBef>
              <a:spcAft>
                <a:spcPts val="0"/>
              </a:spcAft>
              <a:buNone/>
              <a:defRPr b="0" sz="4275">
                <a:solidFill>
                  <a:schemeClr val="dk1"/>
                </a:solidFill>
                <a:latin typeface="Arial"/>
                <a:ea typeface="Arial"/>
                <a:cs typeface="Arial"/>
                <a:sym typeface="Arial"/>
              </a:defRPr>
            </a:lvl8pPr>
            <a:lvl9pPr indent="0" lvl="8" marL="0" marR="0" algn="r">
              <a:spcBef>
                <a:spcPts val="0"/>
              </a:spcBef>
              <a:spcAft>
                <a:spcPts val="0"/>
              </a:spcAft>
              <a:buNone/>
              <a:defRPr b="0" sz="4275">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24" name="Shape 24"/>
        <p:cNvGrpSpPr/>
        <p:nvPr/>
      </p:nvGrpSpPr>
      <p:grpSpPr>
        <a:xfrm>
          <a:off x="0" y="0"/>
          <a:ext cx="0" cy="0"/>
          <a:chOff x="0" y="0"/>
          <a:chExt cx="0" cy="0"/>
        </a:xfrm>
      </p:grpSpPr>
      <p:sp>
        <p:nvSpPr>
          <p:cNvPr id="25" name="Google Shape;25;p3"/>
          <p:cNvSpPr txBox="1"/>
          <p:nvPr>
            <p:ph type="ctrTitle"/>
          </p:nvPr>
        </p:nvSpPr>
        <p:spPr>
          <a:xfrm>
            <a:off x="2469358" y="10226675"/>
            <a:ext cx="27979689" cy="7054850"/>
          </a:xfrm>
          <a:prstGeom prst="rect">
            <a:avLst/>
          </a:prstGeom>
          <a:noFill/>
          <a:ln>
            <a:noFill/>
          </a:ln>
        </p:spPr>
        <p:txBody>
          <a:bodyPr anchorCtr="0" anchor="ctr" bIns="188100" lIns="376200" spcFirstLastPara="1" rIns="376200" wrap="square" tIns="188100"/>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26" name="Google Shape;26;p3"/>
          <p:cNvSpPr txBox="1"/>
          <p:nvPr>
            <p:ph idx="1" type="subTitle"/>
          </p:nvPr>
        </p:nvSpPr>
        <p:spPr>
          <a:xfrm>
            <a:off x="4937523" y="18653125"/>
            <a:ext cx="23043355" cy="8413750"/>
          </a:xfrm>
          <a:prstGeom prst="rect">
            <a:avLst/>
          </a:prstGeom>
          <a:noFill/>
          <a:ln>
            <a:noFill/>
          </a:ln>
        </p:spPr>
        <p:txBody>
          <a:bodyPr anchorCtr="0" anchor="t" bIns="188100" lIns="376200" spcFirstLastPara="1" rIns="376200" wrap="square" tIns="188100"/>
          <a:lstStyle>
            <a:lvl1pPr lvl="0" algn="ctr">
              <a:spcBef>
                <a:spcPts val="1980"/>
              </a:spcBef>
              <a:spcAft>
                <a:spcPts val="0"/>
              </a:spcAft>
              <a:buClr>
                <a:schemeClr val="dk1"/>
              </a:buClr>
              <a:buSzPts val="9900"/>
              <a:buFont typeface="Arial"/>
              <a:buNone/>
              <a:defRPr/>
            </a:lvl1pPr>
            <a:lvl2pPr lvl="1" algn="ctr">
              <a:spcBef>
                <a:spcPts val="1725"/>
              </a:spcBef>
              <a:spcAft>
                <a:spcPts val="0"/>
              </a:spcAft>
              <a:buClr>
                <a:schemeClr val="dk1"/>
              </a:buClr>
              <a:buSzPts val="8625"/>
              <a:buFont typeface="Arial"/>
              <a:buNone/>
              <a:defRPr/>
            </a:lvl2pPr>
            <a:lvl3pPr lvl="2" algn="ctr">
              <a:spcBef>
                <a:spcPts val="1485"/>
              </a:spcBef>
              <a:spcAft>
                <a:spcPts val="0"/>
              </a:spcAft>
              <a:buClr>
                <a:schemeClr val="dk1"/>
              </a:buClr>
              <a:buSzPts val="7425"/>
              <a:buFont typeface="Arial"/>
              <a:buNone/>
              <a:defRPr/>
            </a:lvl3pPr>
            <a:lvl4pPr lvl="3" algn="ctr">
              <a:spcBef>
                <a:spcPts val="1230"/>
              </a:spcBef>
              <a:spcAft>
                <a:spcPts val="0"/>
              </a:spcAft>
              <a:buClr>
                <a:schemeClr val="dk1"/>
              </a:buClr>
              <a:buSzPts val="6150"/>
              <a:buFont typeface="Arial"/>
              <a:buNone/>
              <a:defRPr/>
            </a:lvl4pPr>
            <a:lvl5pPr lvl="4" algn="ctr">
              <a:spcBef>
                <a:spcPts val="1230"/>
              </a:spcBef>
              <a:spcAft>
                <a:spcPts val="0"/>
              </a:spcAft>
              <a:buClr>
                <a:schemeClr val="dk1"/>
              </a:buClr>
              <a:buSzPts val="6150"/>
              <a:buFont typeface="Arial"/>
              <a:buNone/>
              <a:defRPr/>
            </a:lvl5pPr>
            <a:lvl6pPr lvl="5" algn="ctr">
              <a:spcBef>
                <a:spcPts val="1230"/>
              </a:spcBef>
              <a:spcAft>
                <a:spcPts val="0"/>
              </a:spcAft>
              <a:buClr>
                <a:schemeClr val="dk1"/>
              </a:buClr>
              <a:buSzPts val="6150"/>
              <a:buFont typeface="Arial"/>
              <a:buNone/>
              <a:defRPr/>
            </a:lvl6pPr>
            <a:lvl7pPr lvl="6" algn="ctr">
              <a:spcBef>
                <a:spcPts val="1230"/>
              </a:spcBef>
              <a:spcAft>
                <a:spcPts val="0"/>
              </a:spcAft>
              <a:buClr>
                <a:schemeClr val="dk1"/>
              </a:buClr>
              <a:buSzPts val="6150"/>
              <a:buFont typeface="Arial"/>
              <a:buNone/>
              <a:defRPr/>
            </a:lvl7pPr>
            <a:lvl8pPr lvl="7" algn="ctr">
              <a:spcBef>
                <a:spcPts val="1230"/>
              </a:spcBef>
              <a:spcAft>
                <a:spcPts val="0"/>
              </a:spcAft>
              <a:buClr>
                <a:schemeClr val="dk1"/>
              </a:buClr>
              <a:buSzPts val="6150"/>
              <a:buFont typeface="Arial"/>
              <a:buNone/>
              <a:defRPr/>
            </a:lvl8pPr>
            <a:lvl9pPr lvl="8" algn="ctr">
              <a:spcBef>
                <a:spcPts val="1230"/>
              </a:spcBef>
              <a:spcAft>
                <a:spcPts val="0"/>
              </a:spcAft>
              <a:buClr>
                <a:schemeClr val="dk1"/>
              </a:buClr>
              <a:buSzPts val="6150"/>
              <a:buFont typeface="Arial"/>
              <a:buNone/>
              <a:defRPr/>
            </a:lvl9pPr>
          </a:lstStyle>
          <a:p/>
        </p:txBody>
      </p:sp>
      <p:sp>
        <p:nvSpPr>
          <p:cNvPr id="27" name="Google Shape;27;p3"/>
          <p:cNvSpPr txBox="1"/>
          <p:nvPr>
            <p:ph idx="10" type="dt"/>
          </p:nvPr>
        </p:nvSpPr>
        <p:spPr>
          <a:xfrm>
            <a:off x="1645444" y="29978350"/>
            <a:ext cx="7681913" cy="2286000"/>
          </a:xfrm>
          <a:prstGeom prst="rect">
            <a:avLst/>
          </a:prstGeom>
          <a:noFill/>
          <a:ln>
            <a:noFill/>
          </a:ln>
        </p:spPr>
        <p:txBody>
          <a:bodyPr anchorCtr="0" anchor="t" bIns="188100" lIns="376200" spcFirstLastPara="1" rIns="376200" wrap="square" tIns="188100"/>
          <a:lstStyle>
            <a:lvl1pPr lvl="0" algn="l">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 name="Google Shape;28;p3"/>
          <p:cNvSpPr txBox="1"/>
          <p:nvPr>
            <p:ph idx="11" type="ftr"/>
          </p:nvPr>
        </p:nvSpPr>
        <p:spPr>
          <a:xfrm>
            <a:off x="11246644" y="29978350"/>
            <a:ext cx="10425113" cy="2286000"/>
          </a:xfrm>
          <a:prstGeom prst="rect">
            <a:avLst/>
          </a:prstGeom>
          <a:noFill/>
          <a:ln>
            <a:noFill/>
          </a:ln>
        </p:spPr>
        <p:txBody>
          <a:bodyPr anchorCtr="0" anchor="t" bIns="188100" lIns="376200" spcFirstLastPara="1" rIns="376200" wrap="square" tIns="188100"/>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 name="Google Shape;29;p3"/>
          <p:cNvSpPr txBox="1"/>
          <p:nvPr>
            <p:ph idx="12" type="sldNum"/>
          </p:nvPr>
        </p:nvSpPr>
        <p:spPr>
          <a:xfrm>
            <a:off x="23591044" y="29978350"/>
            <a:ext cx="7681913" cy="2286000"/>
          </a:xfrm>
          <a:prstGeom prst="rect">
            <a:avLst/>
          </a:prstGeom>
          <a:noFill/>
          <a:ln>
            <a:noFill/>
          </a:ln>
        </p:spPr>
        <p:txBody>
          <a:bodyPr anchorCtr="0" anchor="t" bIns="188100" lIns="376200" spcFirstLastPara="1" rIns="376200" wrap="square" tIns="188100">
            <a:noAutofit/>
          </a:bodyPr>
          <a:lstStyle>
            <a:lvl1pPr indent="0" lvl="0" marL="0" marR="0" algn="r">
              <a:spcBef>
                <a:spcPts val="0"/>
              </a:spcBef>
              <a:spcAft>
                <a:spcPts val="0"/>
              </a:spcAft>
              <a:buNone/>
              <a:defRPr b="0" sz="4275">
                <a:solidFill>
                  <a:schemeClr val="dk1"/>
                </a:solidFill>
                <a:latin typeface="Arial"/>
                <a:ea typeface="Arial"/>
                <a:cs typeface="Arial"/>
                <a:sym typeface="Arial"/>
              </a:defRPr>
            </a:lvl1pPr>
            <a:lvl2pPr indent="0" lvl="1" marL="0" marR="0" algn="r">
              <a:spcBef>
                <a:spcPts val="0"/>
              </a:spcBef>
              <a:spcAft>
                <a:spcPts val="0"/>
              </a:spcAft>
              <a:buNone/>
              <a:defRPr b="0" sz="4275">
                <a:solidFill>
                  <a:schemeClr val="dk1"/>
                </a:solidFill>
                <a:latin typeface="Arial"/>
                <a:ea typeface="Arial"/>
                <a:cs typeface="Arial"/>
                <a:sym typeface="Arial"/>
              </a:defRPr>
            </a:lvl2pPr>
            <a:lvl3pPr indent="0" lvl="2" marL="0" marR="0" algn="r">
              <a:spcBef>
                <a:spcPts val="0"/>
              </a:spcBef>
              <a:spcAft>
                <a:spcPts val="0"/>
              </a:spcAft>
              <a:buNone/>
              <a:defRPr b="0" sz="4275">
                <a:solidFill>
                  <a:schemeClr val="dk1"/>
                </a:solidFill>
                <a:latin typeface="Arial"/>
                <a:ea typeface="Arial"/>
                <a:cs typeface="Arial"/>
                <a:sym typeface="Arial"/>
              </a:defRPr>
            </a:lvl3pPr>
            <a:lvl4pPr indent="0" lvl="3" marL="0" marR="0" algn="r">
              <a:spcBef>
                <a:spcPts val="0"/>
              </a:spcBef>
              <a:spcAft>
                <a:spcPts val="0"/>
              </a:spcAft>
              <a:buNone/>
              <a:defRPr b="0" sz="4275">
                <a:solidFill>
                  <a:schemeClr val="dk1"/>
                </a:solidFill>
                <a:latin typeface="Arial"/>
                <a:ea typeface="Arial"/>
                <a:cs typeface="Arial"/>
                <a:sym typeface="Arial"/>
              </a:defRPr>
            </a:lvl4pPr>
            <a:lvl5pPr indent="0" lvl="4" marL="0" marR="0" algn="r">
              <a:spcBef>
                <a:spcPts val="0"/>
              </a:spcBef>
              <a:spcAft>
                <a:spcPts val="0"/>
              </a:spcAft>
              <a:buNone/>
              <a:defRPr b="0" sz="4275">
                <a:solidFill>
                  <a:schemeClr val="dk1"/>
                </a:solidFill>
                <a:latin typeface="Arial"/>
                <a:ea typeface="Arial"/>
                <a:cs typeface="Arial"/>
                <a:sym typeface="Arial"/>
              </a:defRPr>
            </a:lvl5pPr>
            <a:lvl6pPr indent="0" lvl="5" marL="0" marR="0" algn="r">
              <a:spcBef>
                <a:spcPts val="0"/>
              </a:spcBef>
              <a:spcAft>
                <a:spcPts val="0"/>
              </a:spcAft>
              <a:buNone/>
              <a:defRPr b="0" sz="4275">
                <a:solidFill>
                  <a:schemeClr val="dk1"/>
                </a:solidFill>
                <a:latin typeface="Arial"/>
                <a:ea typeface="Arial"/>
                <a:cs typeface="Arial"/>
                <a:sym typeface="Arial"/>
              </a:defRPr>
            </a:lvl6pPr>
            <a:lvl7pPr indent="0" lvl="6" marL="0" marR="0" algn="r">
              <a:spcBef>
                <a:spcPts val="0"/>
              </a:spcBef>
              <a:spcAft>
                <a:spcPts val="0"/>
              </a:spcAft>
              <a:buNone/>
              <a:defRPr b="0" sz="4275">
                <a:solidFill>
                  <a:schemeClr val="dk1"/>
                </a:solidFill>
                <a:latin typeface="Arial"/>
                <a:ea typeface="Arial"/>
                <a:cs typeface="Arial"/>
                <a:sym typeface="Arial"/>
              </a:defRPr>
            </a:lvl7pPr>
            <a:lvl8pPr indent="0" lvl="7" marL="0" marR="0" algn="r">
              <a:spcBef>
                <a:spcPts val="0"/>
              </a:spcBef>
              <a:spcAft>
                <a:spcPts val="0"/>
              </a:spcAft>
              <a:buNone/>
              <a:defRPr b="0" sz="4275">
                <a:solidFill>
                  <a:schemeClr val="dk1"/>
                </a:solidFill>
                <a:latin typeface="Arial"/>
                <a:ea typeface="Arial"/>
                <a:cs typeface="Arial"/>
                <a:sym typeface="Arial"/>
              </a:defRPr>
            </a:lvl8pPr>
            <a:lvl9pPr indent="0" lvl="8" marL="0" marR="0" algn="r">
              <a:spcBef>
                <a:spcPts val="0"/>
              </a:spcBef>
              <a:spcAft>
                <a:spcPts val="0"/>
              </a:spcAft>
              <a:buNone/>
              <a:defRPr b="0" sz="4275">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30" name="Shape 30"/>
        <p:cNvGrpSpPr/>
        <p:nvPr/>
      </p:nvGrpSpPr>
      <p:grpSpPr>
        <a:xfrm>
          <a:off x="0" y="0"/>
          <a:ext cx="0" cy="0"/>
          <a:chOff x="0" y="0"/>
          <a:chExt cx="0" cy="0"/>
        </a:xfrm>
      </p:grpSpPr>
      <p:sp>
        <p:nvSpPr>
          <p:cNvPr id="31" name="Google Shape;31;p4"/>
          <p:cNvSpPr txBox="1"/>
          <p:nvPr>
            <p:ph type="title"/>
          </p:nvPr>
        </p:nvSpPr>
        <p:spPr>
          <a:xfrm>
            <a:off x="1645444" y="1317625"/>
            <a:ext cx="29627512" cy="5486400"/>
          </a:xfrm>
          <a:prstGeom prst="rect">
            <a:avLst/>
          </a:prstGeom>
          <a:noFill/>
          <a:ln>
            <a:noFill/>
          </a:ln>
        </p:spPr>
        <p:txBody>
          <a:bodyPr anchorCtr="0" anchor="ctr" bIns="188100" lIns="376200" spcFirstLastPara="1" rIns="376200" wrap="square" tIns="188100"/>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32" name="Google Shape;32;p4"/>
          <p:cNvSpPr txBox="1"/>
          <p:nvPr>
            <p:ph idx="1" type="body"/>
          </p:nvPr>
        </p:nvSpPr>
        <p:spPr>
          <a:xfrm>
            <a:off x="1645444" y="7680326"/>
            <a:ext cx="29627512" cy="21726525"/>
          </a:xfrm>
          <a:prstGeom prst="rect">
            <a:avLst/>
          </a:prstGeom>
          <a:noFill/>
          <a:ln>
            <a:noFill/>
          </a:ln>
        </p:spPr>
        <p:txBody>
          <a:bodyPr anchorCtr="0" anchor="t" bIns="188100" lIns="376200" spcFirstLastPara="1" rIns="376200" wrap="square" tIns="188100"/>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33" name="Google Shape;33;p4"/>
          <p:cNvSpPr txBox="1"/>
          <p:nvPr>
            <p:ph idx="10" type="dt"/>
          </p:nvPr>
        </p:nvSpPr>
        <p:spPr>
          <a:xfrm>
            <a:off x="1645444" y="29978350"/>
            <a:ext cx="7681913" cy="2286000"/>
          </a:xfrm>
          <a:prstGeom prst="rect">
            <a:avLst/>
          </a:prstGeom>
          <a:noFill/>
          <a:ln>
            <a:noFill/>
          </a:ln>
        </p:spPr>
        <p:txBody>
          <a:bodyPr anchorCtr="0" anchor="t" bIns="188100" lIns="376200" spcFirstLastPara="1" rIns="376200" wrap="square" tIns="188100"/>
          <a:lstStyle>
            <a:lvl1pPr lvl="0" algn="l">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 name="Google Shape;34;p4"/>
          <p:cNvSpPr txBox="1"/>
          <p:nvPr>
            <p:ph idx="11" type="ftr"/>
          </p:nvPr>
        </p:nvSpPr>
        <p:spPr>
          <a:xfrm>
            <a:off x="11246644" y="29978350"/>
            <a:ext cx="10425113" cy="2286000"/>
          </a:xfrm>
          <a:prstGeom prst="rect">
            <a:avLst/>
          </a:prstGeom>
          <a:noFill/>
          <a:ln>
            <a:noFill/>
          </a:ln>
        </p:spPr>
        <p:txBody>
          <a:bodyPr anchorCtr="0" anchor="t" bIns="188100" lIns="376200" spcFirstLastPara="1" rIns="376200" wrap="square" tIns="188100"/>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4"/>
          <p:cNvSpPr txBox="1"/>
          <p:nvPr>
            <p:ph idx="12" type="sldNum"/>
          </p:nvPr>
        </p:nvSpPr>
        <p:spPr>
          <a:xfrm>
            <a:off x="23591044" y="29978350"/>
            <a:ext cx="7681913" cy="2286000"/>
          </a:xfrm>
          <a:prstGeom prst="rect">
            <a:avLst/>
          </a:prstGeom>
          <a:noFill/>
          <a:ln>
            <a:noFill/>
          </a:ln>
        </p:spPr>
        <p:txBody>
          <a:bodyPr anchorCtr="0" anchor="t" bIns="188100" lIns="376200" spcFirstLastPara="1" rIns="376200" wrap="square" tIns="188100">
            <a:noAutofit/>
          </a:bodyPr>
          <a:lstStyle>
            <a:lvl1pPr indent="0" lvl="0" marL="0" marR="0" algn="r">
              <a:spcBef>
                <a:spcPts val="0"/>
              </a:spcBef>
              <a:spcAft>
                <a:spcPts val="0"/>
              </a:spcAft>
              <a:buNone/>
              <a:defRPr b="0" sz="4275">
                <a:solidFill>
                  <a:schemeClr val="dk1"/>
                </a:solidFill>
                <a:latin typeface="Arial"/>
                <a:ea typeface="Arial"/>
                <a:cs typeface="Arial"/>
                <a:sym typeface="Arial"/>
              </a:defRPr>
            </a:lvl1pPr>
            <a:lvl2pPr indent="0" lvl="1" marL="0" marR="0" algn="r">
              <a:spcBef>
                <a:spcPts val="0"/>
              </a:spcBef>
              <a:spcAft>
                <a:spcPts val="0"/>
              </a:spcAft>
              <a:buNone/>
              <a:defRPr b="0" sz="4275">
                <a:solidFill>
                  <a:schemeClr val="dk1"/>
                </a:solidFill>
                <a:latin typeface="Arial"/>
                <a:ea typeface="Arial"/>
                <a:cs typeface="Arial"/>
                <a:sym typeface="Arial"/>
              </a:defRPr>
            </a:lvl2pPr>
            <a:lvl3pPr indent="0" lvl="2" marL="0" marR="0" algn="r">
              <a:spcBef>
                <a:spcPts val="0"/>
              </a:spcBef>
              <a:spcAft>
                <a:spcPts val="0"/>
              </a:spcAft>
              <a:buNone/>
              <a:defRPr b="0" sz="4275">
                <a:solidFill>
                  <a:schemeClr val="dk1"/>
                </a:solidFill>
                <a:latin typeface="Arial"/>
                <a:ea typeface="Arial"/>
                <a:cs typeface="Arial"/>
                <a:sym typeface="Arial"/>
              </a:defRPr>
            </a:lvl3pPr>
            <a:lvl4pPr indent="0" lvl="3" marL="0" marR="0" algn="r">
              <a:spcBef>
                <a:spcPts val="0"/>
              </a:spcBef>
              <a:spcAft>
                <a:spcPts val="0"/>
              </a:spcAft>
              <a:buNone/>
              <a:defRPr b="0" sz="4275">
                <a:solidFill>
                  <a:schemeClr val="dk1"/>
                </a:solidFill>
                <a:latin typeface="Arial"/>
                <a:ea typeface="Arial"/>
                <a:cs typeface="Arial"/>
                <a:sym typeface="Arial"/>
              </a:defRPr>
            </a:lvl4pPr>
            <a:lvl5pPr indent="0" lvl="4" marL="0" marR="0" algn="r">
              <a:spcBef>
                <a:spcPts val="0"/>
              </a:spcBef>
              <a:spcAft>
                <a:spcPts val="0"/>
              </a:spcAft>
              <a:buNone/>
              <a:defRPr b="0" sz="4275">
                <a:solidFill>
                  <a:schemeClr val="dk1"/>
                </a:solidFill>
                <a:latin typeface="Arial"/>
                <a:ea typeface="Arial"/>
                <a:cs typeface="Arial"/>
                <a:sym typeface="Arial"/>
              </a:defRPr>
            </a:lvl5pPr>
            <a:lvl6pPr indent="0" lvl="5" marL="0" marR="0" algn="r">
              <a:spcBef>
                <a:spcPts val="0"/>
              </a:spcBef>
              <a:spcAft>
                <a:spcPts val="0"/>
              </a:spcAft>
              <a:buNone/>
              <a:defRPr b="0" sz="4275">
                <a:solidFill>
                  <a:schemeClr val="dk1"/>
                </a:solidFill>
                <a:latin typeface="Arial"/>
                <a:ea typeface="Arial"/>
                <a:cs typeface="Arial"/>
                <a:sym typeface="Arial"/>
              </a:defRPr>
            </a:lvl6pPr>
            <a:lvl7pPr indent="0" lvl="6" marL="0" marR="0" algn="r">
              <a:spcBef>
                <a:spcPts val="0"/>
              </a:spcBef>
              <a:spcAft>
                <a:spcPts val="0"/>
              </a:spcAft>
              <a:buNone/>
              <a:defRPr b="0" sz="4275">
                <a:solidFill>
                  <a:schemeClr val="dk1"/>
                </a:solidFill>
                <a:latin typeface="Arial"/>
                <a:ea typeface="Arial"/>
                <a:cs typeface="Arial"/>
                <a:sym typeface="Arial"/>
              </a:defRPr>
            </a:lvl7pPr>
            <a:lvl8pPr indent="0" lvl="7" marL="0" marR="0" algn="r">
              <a:spcBef>
                <a:spcPts val="0"/>
              </a:spcBef>
              <a:spcAft>
                <a:spcPts val="0"/>
              </a:spcAft>
              <a:buNone/>
              <a:defRPr b="0" sz="4275">
                <a:solidFill>
                  <a:schemeClr val="dk1"/>
                </a:solidFill>
                <a:latin typeface="Arial"/>
                <a:ea typeface="Arial"/>
                <a:cs typeface="Arial"/>
                <a:sym typeface="Arial"/>
              </a:defRPr>
            </a:lvl8pPr>
            <a:lvl9pPr indent="0" lvl="8" marL="0" marR="0" algn="r">
              <a:spcBef>
                <a:spcPts val="0"/>
              </a:spcBef>
              <a:spcAft>
                <a:spcPts val="0"/>
              </a:spcAft>
              <a:buNone/>
              <a:defRPr b="0" sz="4275">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36" name="Shape 36"/>
        <p:cNvGrpSpPr/>
        <p:nvPr/>
      </p:nvGrpSpPr>
      <p:grpSpPr>
        <a:xfrm>
          <a:off x="0" y="0"/>
          <a:ext cx="0" cy="0"/>
          <a:chOff x="0" y="0"/>
          <a:chExt cx="0" cy="0"/>
        </a:xfrm>
      </p:grpSpPr>
      <p:sp>
        <p:nvSpPr>
          <p:cNvPr id="37" name="Google Shape;37;p5"/>
          <p:cNvSpPr txBox="1"/>
          <p:nvPr>
            <p:ph type="title"/>
          </p:nvPr>
        </p:nvSpPr>
        <p:spPr>
          <a:xfrm>
            <a:off x="2600325" y="21153444"/>
            <a:ext cx="27980879" cy="6537325"/>
          </a:xfrm>
          <a:prstGeom prst="rect">
            <a:avLst/>
          </a:prstGeom>
          <a:noFill/>
          <a:ln>
            <a:noFill/>
          </a:ln>
        </p:spPr>
        <p:txBody>
          <a:bodyPr anchorCtr="0" anchor="t" bIns="188100" lIns="376200" spcFirstLastPara="1" rIns="376200" wrap="square" tIns="188100"/>
          <a:lstStyle>
            <a:lvl1pPr lvl="0" algn="l">
              <a:spcBef>
                <a:spcPts val="0"/>
              </a:spcBef>
              <a:spcAft>
                <a:spcPts val="0"/>
              </a:spcAft>
              <a:buSzPts val="1400"/>
              <a:buNone/>
              <a:defRPr b="1" sz="3000" cap="none"/>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38" name="Google Shape;38;p5"/>
          <p:cNvSpPr txBox="1"/>
          <p:nvPr>
            <p:ph idx="1" type="body"/>
          </p:nvPr>
        </p:nvSpPr>
        <p:spPr>
          <a:xfrm>
            <a:off x="2600325" y="13952538"/>
            <a:ext cx="27980879" cy="7200900"/>
          </a:xfrm>
          <a:prstGeom prst="rect">
            <a:avLst/>
          </a:prstGeom>
          <a:noFill/>
          <a:ln>
            <a:noFill/>
          </a:ln>
        </p:spPr>
        <p:txBody>
          <a:bodyPr anchorCtr="0" anchor="b" bIns="188100" lIns="376200" spcFirstLastPara="1" rIns="376200" wrap="square" tIns="188100"/>
          <a:lstStyle>
            <a:lvl1pPr indent="-228600" lvl="0" marL="457200" algn="l">
              <a:spcBef>
                <a:spcPts val="300"/>
              </a:spcBef>
              <a:spcAft>
                <a:spcPts val="0"/>
              </a:spcAft>
              <a:buClr>
                <a:schemeClr val="dk1"/>
              </a:buClr>
              <a:buSzPts val="1500"/>
              <a:buFont typeface="Arial"/>
              <a:buNone/>
              <a:defRPr sz="1500"/>
            </a:lvl1pPr>
            <a:lvl2pPr indent="-228600" lvl="1" marL="914400" algn="l">
              <a:spcBef>
                <a:spcPts val="270"/>
              </a:spcBef>
              <a:spcAft>
                <a:spcPts val="0"/>
              </a:spcAft>
              <a:buClr>
                <a:schemeClr val="dk1"/>
              </a:buClr>
              <a:buSzPts val="1350"/>
              <a:buFont typeface="Arial"/>
              <a:buNone/>
              <a:defRPr sz="1350"/>
            </a:lvl2pPr>
            <a:lvl3pPr indent="-228600" lvl="2" marL="1371600" algn="l">
              <a:spcBef>
                <a:spcPts val="240"/>
              </a:spcBef>
              <a:spcAft>
                <a:spcPts val="0"/>
              </a:spcAft>
              <a:buClr>
                <a:schemeClr val="dk1"/>
              </a:buClr>
              <a:buSzPts val="1200"/>
              <a:buFont typeface="Arial"/>
              <a:buNone/>
              <a:defRPr sz="1200"/>
            </a:lvl3pPr>
            <a:lvl4pPr indent="-228600" lvl="3" marL="1828800" algn="l">
              <a:spcBef>
                <a:spcPts val="210"/>
              </a:spcBef>
              <a:spcAft>
                <a:spcPts val="0"/>
              </a:spcAft>
              <a:buClr>
                <a:schemeClr val="dk1"/>
              </a:buClr>
              <a:buSzPts val="1050"/>
              <a:buFont typeface="Arial"/>
              <a:buNone/>
              <a:defRPr sz="1050"/>
            </a:lvl4pPr>
            <a:lvl5pPr indent="-228600" lvl="4" marL="2286000" algn="l">
              <a:spcBef>
                <a:spcPts val="210"/>
              </a:spcBef>
              <a:spcAft>
                <a:spcPts val="0"/>
              </a:spcAft>
              <a:buClr>
                <a:schemeClr val="dk1"/>
              </a:buClr>
              <a:buSzPts val="1050"/>
              <a:buFont typeface="Arial"/>
              <a:buNone/>
              <a:defRPr sz="1050"/>
            </a:lvl5pPr>
            <a:lvl6pPr indent="-228600" lvl="5" marL="2743200" algn="l">
              <a:spcBef>
                <a:spcPts val="210"/>
              </a:spcBef>
              <a:spcAft>
                <a:spcPts val="0"/>
              </a:spcAft>
              <a:buClr>
                <a:schemeClr val="dk1"/>
              </a:buClr>
              <a:buSzPts val="1050"/>
              <a:buFont typeface="Arial"/>
              <a:buNone/>
              <a:defRPr sz="1050"/>
            </a:lvl6pPr>
            <a:lvl7pPr indent="-228600" lvl="6" marL="3200400" algn="l">
              <a:spcBef>
                <a:spcPts val="210"/>
              </a:spcBef>
              <a:spcAft>
                <a:spcPts val="0"/>
              </a:spcAft>
              <a:buClr>
                <a:schemeClr val="dk1"/>
              </a:buClr>
              <a:buSzPts val="1050"/>
              <a:buFont typeface="Arial"/>
              <a:buNone/>
              <a:defRPr sz="1050"/>
            </a:lvl7pPr>
            <a:lvl8pPr indent="-228600" lvl="7" marL="3657600" algn="l">
              <a:spcBef>
                <a:spcPts val="210"/>
              </a:spcBef>
              <a:spcAft>
                <a:spcPts val="0"/>
              </a:spcAft>
              <a:buClr>
                <a:schemeClr val="dk1"/>
              </a:buClr>
              <a:buSzPts val="1050"/>
              <a:buFont typeface="Arial"/>
              <a:buNone/>
              <a:defRPr sz="1050"/>
            </a:lvl8pPr>
            <a:lvl9pPr indent="-228600" lvl="8" marL="4114800" algn="l">
              <a:spcBef>
                <a:spcPts val="210"/>
              </a:spcBef>
              <a:spcAft>
                <a:spcPts val="0"/>
              </a:spcAft>
              <a:buClr>
                <a:schemeClr val="dk1"/>
              </a:buClr>
              <a:buSzPts val="1050"/>
              <a:buFont typeface="Arial"/>
              <a:buNone/>
              <a:defRPr sz="1050"/>
            </a:lvl9pPr>
          </a:lstStyle>
          <a:p/>
        </p:txBody>
      </p:sp>
      <p:sp>
        <p:nvSpPr>
          <p:cNvPr id="39" name="Google Shape;39;p5"/>
          <p:cNvSpPr txBox="1"/>
          <p:nvPr>
            <p:ph idx="10" type="dt"/>
          </p:nvPr>
        </p:nvSpPr>
        <p:spPr>
          <a:xfrm>
            <a:off x="1645444" y="29978350"/>
            <a:ext cx="7681913" cy="2286000"/>
          </a:xfrm>
          <a:prstGeom prst="rect">
            <a:avLst/>
          </a:prstGeom>
          <a:noFill/>
          <a:ln>
            <a:noFill/>
          </a:ln>
        </p:spPr>
        <p:txBody>
          <a:bodyPr anchorCtr="0" anchor="t" bIns="188100" lIns="376200" spcFirstLastPara="1" rIns="376200" wrap="square" tIns="188100"/>
          <a:lstStyle>
            <a:lvl1pPr lvl="0" algn="l">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5"/>
          <p:cNvSpPr txBox="1"/>
          <p:nvPr>
            <p:ph idx="11" type="ftr"/>
          </p:nvPr>
        </p:nvSpPr>
        <p:spPr>
          <a:xfrm>
            <a:off x="11246644" y="29978350"/>
            <a:ext cx="10425113" cy="2286000"/>
          </a:xfrm>
          <a:prstGeom prst="rect">
            <a:avLst/>
          </a:prstGeom>
          <a:noFill/>
          <a:ln>
            <a:noFill/>
          </a:ln>
        </p:spPr>
        <p:txBody>
          <a:bodyPr anchorCtr="0" anchor="t" bIns="188100" lIns="376200" spcFirstLastPara="1" rIns="376200" wrap="square" tIns="188100"/>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1" name="Google Shape;41;p5"/>
          <p:cNvSpPr txBox="1"/>
          <p:nvPr>
            <p:ph idx="12" type="sldNum"/>
          </p:nvPr>
        </p:nvSpPr>
        <p:spPr>
          <a:xfrm>
            <a:off x="23591044" y="29978350"/>
            <a:ext cx="7681913" cy="2286000"/>
          </a:xfrm>
          <a:prstGeom prst="rect">
            <a:avLst/>
          </a:prstGeom>
          <a:noFill/>
          <a:ln>
            <a:noFill/>
          </a:ln>
        </p:spPr>
        <p:txBody>
          <a:bodyPr anchorCtr="0" anchor="t" bIns="188100" lIns="376200" spcFirstLastPara="1" rIns="376200" wrap="square" tIns="188100">
            <a:noAutofit/>
          </a:bodyPr>
          <a:lstStyle>
            <a:lvl1pPr indent="0" lvl="0" marL="0" marR="0" algn="r">
              <a:spcBef>
                <a:spcPts val="0"/>
              </a:spcBef>
              <a:spcAft>
                <a:spcPts val="0"/>
              </a:spcAft>
              <a:buNone/>
              <a:defRPr b="0" sz="4275">
                <a:solidFill>
                  <a:schemeClr val="dk1"/>
                </a:solidFill>
                <a:latin typeface="Arial"/>
                <a:ea typeface="Arial"/>
                <a:cs typeface="Arial"/>
                <a:sym typeface="Arial"/>
              </a:defRPr>
            </a:lvl1pPr>
            <a:lvl2pPr indent="0" lvl="1" marL="0" marR="0" algn="r">
              <a:spcBef>
                <a:spcPts val="0"/>
              </a:spcBef>
              <a:spcAft>
                <a:spcPts val="0"/>
              </a:spcAft>
              <a:buNone/>
              <a:defRPr b="0" sz="4275">
                <a:solidFill>
                  <a:schemeClr val="dk1"/>
                </a:solidFill>
                <a:latin typeface="Arial"/>
                <a:ea typeface="Arial"/>
                <a:cs typeface="Arial"/>
                <a:sym typeface="Arial"/>
              </a:defRPr>
            </a:lvl2pPr>
            <a:lvl3pPr indent="0" lvl="2" marL="0" marR="0" algn="r">
              <a:spcBef>
                <a:spcPts val="0"/>
              </a:spcBef>
              <a:spcAft>
                <a:spcPts val="0"/>
              </a:spcAft>
              <a:buNone/>
              <a:defRPr b="0" sz="4275">
                <a:solidFill>
                  <a:schemeClr val="dk1"/>
                </a:solidFill>
                <a:latin typeface="Arial"/>
                <a:ea typeface="Arial"/>
                <a:cs typeface="Arial"/>
                <a:sym typeface="Arial"/>
              </a:defRPr>
            </a:lvl3pPr>
            <a:lvl4pPr indent="0" lvl="3" marL="0" marR="0" algn="r">
              <a:spcBef>
                <a:spcPts val="0"/>
              </a:spcBef>
              <a:spcAft>
                <a:spcPts val="0"/>
              </a:spcAft>
              <a:buNone/>
              <a:defRPr b="0" sz="4275">
                <a:solidFill>
                  <a:schemeClr val="dk1"/>
                </a:solidFill>
                <a:latin typeface="Arial"/>
                <a:ea typeface="Arial"/>
                <a:cs typeface="Arial"/>
                <a:sym typeface="Arial"/>
              </a:defRPr>
            </a:lvl4pPr>
            <a:lvl5pPr indent="0" lvl="4" marL="0" marR="0" algn="r">
              <a:spcBef>
                <a:spcPts val="0"/>
              </a:spcBef>
              <a:spcAft>
                <a:spcPts val="0"/>
              </a:spcAft>
              <a:buNone/>
              <a:defRPr b="0" sz="4275">
                <a:solidFill>
                  <a:schemeClr val="dk1"/>
                </a:solidFill>
                <a:latin typeface="Arial"/>
                <a:ea typeface="Arial"/>
                <a:cs typeface="Arial"/>
                <a:sym typeface="Arial"/>
              </a:defRPr>
            </a:lvl5pPr>
            <a:lvl6pPr indent="0" lvl="5" marL="0" marR="0" algn="r">
              <a:spcBef>
                <a:spcPts val="0"/>
              </a:spcBef>
              <a:spcAft>
                <a:spcPts val="0"/>
              </a:spcAft>
              <a:buNone/>
              <a:defRPr b="0" sz="4275">
                <a:solidFill>
                  <a:schemeClr val="dk1"/>
                </a:solidFill>
                <a:latin typeface="Arial"/>
                <a:ea typeface="Arial"/>
                <a:cs typeface="Arial"/>
                <a:sym typeface="Arial"/>
              </a:defRPr>
            </a:lvl6pPr>
            <a:lvl7pPr indent="0" lvl="6" marL="0" marR="0" algn="r">
              <a:spcBef>
                <a:spcPts val="0"/>
              </a:spcBef>
              <a:spcAft>
                <a:spcPts val="0"/>
              </a:spcAft>
              <a:buNone/>
              <a:defRPr b="0" sz="4275">
                <a:solidFill>
                  <a:schemeClr val="dk1"/>
                </a:solidFill>
                <a:latin typeface="Arial"/>
                <a:ea typeface="Arial"/>
                <a:cs typeface="Arial"/>
                <a:sym typeface="Arial"/>
              </a:defRPr>
            </a:lvl7pPr>
            <a:lvl8pPr indent="0" lvl="7" marL="0" marR="0" algn="r">
              <a:spcBef>
                <a:spcPts val="0"/>
              </a:spcBef>
              <a:spcAft>
                <a:spcPts val="0"/>
              </a:spcAft>
              <a:buNone/>
              <a:defRPr b="0" sz="4275">
                <a:solidFill>
                  <a:schemeClr val="dk1"/>
                </a:solidFill>
                <a:latin typeface="Arial"/>
                <a:ea typeface="Arial"/>
                <a:cs typeface="Arial"/>
                <a:sym typeface="Arial"/>
              </a:defRPr>
            </a:lvl8pPr>
            <a:lvl9pPr indent="0" lvl="8" marL="0" marR="0" algn="r">
              <a:spcBef>
                <a:spcPts val="0"/>
              </a:spcBef>
              <a:spcAft>
                <a:spcPts val="0"/>
              </a:spcAft>
              <a:buNone/>
              <a:defRPr b="0" sz="4275">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42" name="Shape 42"/>
        <p:cNvGrpSpPr/>
        <p:nvPr/>
      </p:nvGrpSpPr>
      <p:grpSpPr>
        <a:xfrm>
          <a:off x="0" y="0"/>
          <a:ext cx="0" cy="0"/>
          <a:chOff x="0" y="0"/>
          <a:chExt cx="0" cy="0"/>
        </a:xfrm>
      </p:grpSpPr>
      <p:sp>
        <p:nvSpPr>
          <p:cNvPr id="43" name="Google Shape;43;p6"/>
          <p:cNvSpPr txBox="1"/>
          <p:nvPr>
            <p:ph type="title"/>
          </p:nvPr>
        </p:nvSpPr>
        <p:spPr>
          <a:xfrm>
            <a:off x="1645444" y="1317625"/>
            <a:ext cx="29627512" cy="5486400"/>
          </a:xfrm>
          <a:prstGeom prst="rect">
            <a:avLst/>
          </a:prstGeom>
          <a:noFill/>
          <a:ln>
            <a:noFill/>
          </a:ln>
        </p:spPr>
        <p:txBody>
          <a:bodyPr anchorCtr="0" anchor="ctr" bIns="188100" lIns="376200" spcFirstLastPara="1" rIns="376200" wrap="square" tIns="188100"/>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44" name="Google Shape;44;p6"/>
          <p:cNvSpPr txBox="1"/>
          <p:nvPr>
            <p:ph idx="1" type="body"/>
          </p:nvPr>
        </p:nvSpPr>
        <p:spPr>
          <a:xfrm>
            <a:off x="1645446" y="7680326"/>
            <a:ext cx="14756606" cy="21726525"/>
          </a:xfrm>
          <a:prstGeom prst="rect">
            <a:avLst/>
          </a:prstGeom>
          <a:noFill/>
          <a:ln>
            <a:noFill/>
          </a:ln>
        </p:spPr>
        <p:txBody>
          <a:bodyPr anchorCtr="0" anchor="t" bIns="188100" lIns="376200" spcFirstLastPara="1" rIns="376200" wrap="square" tIns="188100"/>
          <a:lstStyle>
            <a:lvl1pPr indent="-361950" lvl="0" marL="457200" algn="l">
              <a:spcBef>
                <a:spcPts val="420"/>
              </a:spcBef>
              <a:spcAft>
                <a:spcPts val="0"/>
              </a:spcAft>
              <a:buClr>
                <a:schemeClr val="dk1"/>
              </a:buClr>
              <a:buSzPts val="2100"/>
              <a:buFont typeface="Arial"/>
              <a:buChar char="•"/>
              <a:defRPr sz="2100"/>
            </a:lvl1pPr>
            <a:lvl2pPr indent="-342900" lvl="1" marL="914400" algn="l">
              <a:spcBef>
                <a:spcPts val="360"/>
              </a:spcBef>
              <a:spcAft>
                <a:spcPts val="0"/>
              </a:spcAft>
              <a:buClr>
                <a:schemeClr val="dk1"/>
              </a:buClr>
              <a:buSzPts val="1800"/>
              <a:buFont typeface="Arial"/>
              <a:buChar char="–"/>
              <a:defRPr sz="1800"/>
            </a:lvl2pPr>
            <a:lvl3pPr indent="-323850" lvl="2" marL="1371600" algn="l">
              <a:spcBef>
                <a:spcPts val="300"/>
              </a:spcBef>
              <a:spcAft>
                <a:spcPts val="0"/>
              </a:spcAft>
              <a:buClr>
                <a:schemeClr val="dk1"/>
              </a:buClr>
              <a:buSzPts val="1500"/>
              <a:buFont typeface="Arial"/>
              <a:buChar char="•"/>
              <a:defRPr sz="1500"/>
            </a:lvl3pPr>
            <a:lvl4pPr indent="-314325" lvl="3" marL="1828800" algn="l">
              <a:spcBef>
                <a:spcPts val="270"/>
              </a:spcBef>
              <a:spcAft>
                <a:spcPts val="0"/>
              </a:spcAft>
              <a:buClr>
                <a:schemeClr val="dk1"/>
              </a:buClr>
              <a:buSzPts val="1350"/>
              <a:buFont typeface="Arial"/>
              <a:buChar char="–"/>
              <a:defRPr sz="1350"/>
            </a:lvl4pPr>
            <a:lvl5pPr indent="-314325" lvl="4" marL="2286000" algn="l">
              <a:spcBef>
                <a:spcPts val="270"/>
              </a:spcBef>
              <a:spcAft>
                <a:spcPts val="0"/>
              </a:spcAft>
              <a:buClr>
                <a:schemeClr val="dk1"/>
              </a:buClr>
              <a:buSzPts val="1350"/>
              <a:buFont typeface="Arial"/>
              <a:buChar char="»"/>
              <a:defRPr sz="1350"/>
            </a:lvl5pPr>
            <a:lvl6pPr indent="-314325" lvl="5" marL="2743200" algn="l">
              <a:spcBef>
                <a:spcPts val="270"/>
              </a:spcBef>
              <a:spcAft>
                <a:spcPts val="0"/>
              </a:spcAft>
              <a:buClr>
                <a:schemeClr val="dk1"/>
              </a:buClr>
              <a:buSzPts val="1350"/>
              <a:buFont typeface="Arial"/>
              <a:buChar char="»"/>
              <a:defRPr sz="1350"/>
            </a:lvl6pPr>
            <a:lvl7pPr indent="-314325" lvl="6" marL="3200400" algn="l">
              <a:spcBef>
                <a:spcPts val="270"/>
              </a:spcBef>
              <a:spcAft>
                <a:spcPts val="0"/>
              </a:spcAft>
              <a:buClr>
                <a:schemeClr val="dk1"/>
              </a:buClr>
              <a:buSzPts val="1350"/>
              <a:buFont typeface="Arial"/>
              <a:buChar char="»"/>
              <a:defRPr sz="1350"/>
            </a:lvl7pPr>
            <a:lvl8pPr indent="-314325" lvl="7" marL="3657600" algn="l">
              <a:spcBef>
                <a:spcPts val="270"/>
              </a:spcBef>
              <a:spcAft>
                <a:spcPts val="0"/>
              </a:spcAft>
              <a:buClr>
                <a:schemeClr val="dk1"/>
              </a:buClr>
              <a:buSzPts val="1350"/>
              <a:buFont typeface="Arial"/>
              <a:buChar char="»"/>
              <a:defRPr sz="1350"/>
            </a:lvl8pPr>
            <a:lvl9pPr indent="-314325" lvl="8" marL="4114800" algn="l">
              <a:spcBef>
                <a:spcPts val="270"/>
              </a:spcBef>
              <a:spcAft>
                <a:spcPts val="0"/>
              </a:spcAft>
              <a:buClr>
                <a:schemeClr val="dk1"/>
              </a:buClr>
              <a:buSzPts val="1350"/>
              <a:buFont typeface="Arial"/>
              <a:buChar char="»"/>
              <a:defRPr sz="1350"/>
            </a:lvl9pPr>
          </a:lstStyle>
          <a:p/>
        </p:txBody>
      </p:sp>
      <p:sp>
        <p:nvSpPr>
          <p:cNvPr id="45" name="Google Shape;45;p6"/>
          <p:cNvSpPr txBox="1"/>
          <p:nvPr>
            <p:ph idx="2" type="body"/>
          </p:nvPr>
        </p:nvSpPr>
        <p:spPr>
          <a:xfrm>
            <a:off x="16516352" y="7680326"/>
            <a:ext cx="14756606" cy="21726525"/>
          </a:xfrm>
          <a:prstGeom prst="rect">
            <a:avLst/>
          </a:prstGeom>
          <a:noFill/>
          <a:ln>
            <a:noFill/>
          </a:ln>
        </p:spPr>
        <p:txBody>
          <a:bodyPr anchorCtr="0" anchor="t" bIns="188100" lIns="376200" spcFirstLastPara="1" rIns="376200" wrap="square" tIns="188100"/>
          <a:lstStyle>
            <a:lvl1pPr indent="-361950" lvl="0" marL="457200" algn="l">
              <a:spcBef>
                <a:spcPts val="420"/>
              </a:spcBef>
              <a:spcAft>
                <a:spcPts val="0"/>
              </a:spcAft>
              <a:buClr>
                <a:schemeClr val="dk1"/>
              </a:buClr>
              <a:buSzPts val="2100"/>
              <a:buFont typeface="Arial"/>
              <a:buChar char="•"/>
              <a:defRPr sz="2100"/>
            </a:lvl1pPr>
            <a:lvl2pPr indent="-342900" lvl="1" marL="914400" algn="l">
              <a:spcBef>
                <a:spcPts val="360"/>
              </a:spcBef>
              <a:spcAft>
                <a:spcPts val="0"/>
              </a:spcAft>
              <a:buClr>
                <a:schemeClr val="dk1"/>
              </a:buClr>
              <a:buSzPts val="1800"/>
              <a:buFont typeface="Arial"/>
              <a:buChar char="–"/>
              <a:defRPr sz="1800"/>
            </a:lvl2pPr>
            <a:lvl3pPr indent="-323850" lvl="2" marL="1371600" algn="l">
              <a:spcBef>
                <a:spcPts val="300"/>
              </a:spcBef>
              <a:spcAft>
                <a:spcPts val="0"/>
              </a:spcAft>
              <a:buClr>
                <a:schemeClr val="dk1"/>
              </a:buClr>
              <a:buSzPts val="1500"/>
              <a:buFont typeface="Arial"/>
              <a:buChar char="•"/>
              <a:defRPr sz="1500"/>
            </a:lvl3pPr>
            <a:lvl4pPr indent="-314325" lvl="3" marL="1828800" algn="l">
              <a:spcBef>
                <a:spcPts val="270"/>
              </a:spcBef>
              <a:spcAft>
                <a:spcPts val="0"/>
              </a:spcAft>
              <a:buClr>
                <a:schemeClr val="dk1"/>
              </a:buClr>
              <a:buSzPts val="1350"/>
              <a:buFont typeface="Arial"/>
              <a:buChar char="–"/>
              <a:defRPr sz="1350"/>
            </a:lvl4pPr>
            <a:lvl5pPr indent="-314325" lvl="4" marL="2286000" algn="l">
              <a:spcBef>
                <a:spcPts val="270"/>
              </a:spcBef>
              <a:spcAft>
                <a:spcPts val="0"/>
              </a:spcAft>
              <a:buClr>
                <a:schemeClr val="dk1"/>
              </a:buClr>
              <a:buSzPts val="1350"/>
              <a:buFont typeface="Arial"/>
              <a:buChar char="»"/>
              <a:defRPr sz="1350"/>
            </a:lvl5pPr>
            <a:lvl6pPr indent="-314325" lvl="5" marL="2743200" algn="l">
              <a:spcBef>
                <a:spcPts val="270"/>
              </a:spcBef>
              <a:spcAft>
                <a:spcPts val="0"/>
              </a:spcAft>
              <a:buClr>
                <a:schemeClr val="dk1"/>
              </a:buClr>
              <a:buSzPts val="1350"/>
              <a:buFont typeface="Arial"/>
              <a:buChar char="»"/>
              <a:defRPr sz="1350"/>
            </a:lvl6pPr>
            <a:lvl7pPr indent="-314325" lvl="6" marL="3200400" algn="l">
              <a:spcBef>
                <a:spcPts val="270"/>
              </a:spcBef>
              <a:spcAft>
                <a:spcPts val="0"/>
              </a:spcAft>
              <a:buClr>
                <a:schemeClr val="dk1"/>
              </a:buClr>
              <a:buSzPts val="1350"/>
              <a:buFont typeface="Arial"/>
              <a:buChar char="»"/>
              <a:defRPr sz="1350"/>
            </a:lvl7pPr>
            <a:lvl8pPr indent="-314325" lvl="7" marL="3657600" algn="l">
              <a:spcBef>
                <a:spcPts val="270"/>
              </a:spcBef>
              <a:spcAft>
                <a:spcPts val="0"/>
              </a:spcAft>
              <a:buClr>
                <a:schemeClr val="dk1"/>
              </a:buClr>
              <a:buSzPts val="1350"/>
              <a:buFont typeface="Arial"/>
              <a:buChar char="»"/>
              <a:defRPr sz="1350"/>
            </a:lvl8pPr>
            <a:lvl9pPr indent="-314325" lvl="8" marL="4114800" algn="l">
              <a:spcBef>
                <a:spcPts val="270"/>
              </a:spcBef>
              <a:spcAft>
                <a:spcPts val="0"/>
              </a:spcAft>
              <a:buClr>
                <a:schemeClr val="dk1"/>
              </a:buClr>
              <a:buSzPts val="1350"/>
              <a:buFont typeface="Arial"/>
              <a:buChar char="»"/>
              <a:defRPr sz="1350"/>
            </a:lvl9pPr>
          </a:lstStyle>
          <a:p/>
        </p:txBody>
      </p:sp>
      <p:sp>
        <p:nvSpPr>
          <p:cNvPr id="46" name="Google Shape;46;p6"/>
          <p:cNvSpPr txBox="1"/>
          <p:nvPr>
            <p:ph idx="10" type="dt"/>
          </p:nvPr>
        </p:nvSpPr>
        <p:spPr>
          <a:xfrm>
            <a:off x="1645444" y="29978350"/>
            <a:ext cx="7681913" cy="2286000"/>
          </a:xfrm>
          <a:prstGeom prst="rect">
            <a:avLst/>
          </a:prstGeom>
          <a:noFill/>
          <a:ln>
            <a:noFill/>
          </a:ln>
        </p:spPr>
        <p:txBody>
          <a:bodyPr anchorCtr="0" anchor="t" bIns="188100" lIns="376200" spcFirstLastPara="1" rIns="376200" wrap="square" tIns="188100"/>
          <a:lstStyle>
            <a:lvl1pPr lvl="0" algn="l">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6"/>
          <p:cNvSpPr txBox="1"/>
          <p:nvPr>
            <p:ph idx="11" type="ftr"/>
          </p:nvPr>
        </p:nvSpPr>
        <p:spPr>
          <a:xfrm>
            <a:off x="11246644" y="29978350"/>
            <a:ext cx="10425113" cy="2286000"/>
          </a:xfrm>
          <a:prstGeom prst="rect">
            <a:avLst/>
          </a:prstGeom>
          <a:noFill/>
          <a:ln>
            <a:noFill/>
          </a:ln>
        </p:spPr>
        <p:txBody>
          <a:bodyPr anchorCtr="0" anchor="t" bIns="188100" lIns="376200" spcFirstLastPara="1" rIns="376200" wrap="square" tIns="188100"/>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6"/>
          <p:cNvSpPr txBox="1"/>
          <p:nvPr>
            <p:ph idx="12" type="sldNum"/>
          </p:nvPr>
        </p:nvSpPr>
        <p:spPr>
          <a:xfrm>
            <a:off x="23591044" y="29978350"/>
            <a:ext cx="7681913" cy="2286000"/>
          </a:xfrm>
          <a:prstGeom prst="rect">
            <a:avLst/>
          </a:prstGeom>
          <a:noFill/>
          <a:ln>
            <a:noFill/>
          </a:ln>
        </p:spPr>
        <p:txBody>
          <a:bodyPr anchorCtr="0" anchor="t" bIns="188100" lIns="376200" spcFirstLastPara="1" rIns="376200" wrap="square" tIns="188100">
            <a:noAutofit/>
          </a:bodyPr>
          <a:lstStyle>
            <a:lvl1pPr indent="0" lvl="0" marL="0" marR="0" algn="r">
              <a:spcBef>
                <a:spcPts val="0"/>
              </a:spcBef>
              <a:spcAft>
                <a:spcPts val="0"/>
              </a:spcAft>
              <a:buNone/>
              <a:defRPr b="0" sz="4275">
                <a:solidFill>
                  <a:schemeClr val="dk1"/>
                </a:solidFill>
                <a:latin typeface="Arial"/>
                <a:ea typeface="Arial"/>
                <a:cs typeface="Arial"/>
                <a:sym typeface="Arial"/>
              </a:defRPr>
            </a:lvl1pPr>
            <a:lvl2pPr indent="0" lvl="1" marL="0" marR="0" algn="r">
              <a:spcBef>
                <a:spcPts val="0"/>
              </a:spcBef>
              <a:spcAft>
                <a:spcPts val="0"/>
              </a:spcAft>
              <a:buNone/>
              <a:defRPr b="0" sz="4275">
                <a:solidFill>
                  <a:schemeClr val="dk1"/>
                </a:solidFill>
                <a:latin typeface="Arial"/>
                <a:ea typeface="Arial"/>
                <a:cs typeface="Arial"/>
                <a:sym typeface="Arial"/>
              </a:defRPr>
            </a:lvl2pPr>
            <a:lvl3pPr indent="0" lvl="2" marL="0" marR="0" algn="r">
              <a:spcBef>
                <a:spcPts val="0"/>
              </a:spcBef>
              <a:spcAft>
                <a:spcPts val="0"/>
              </a:spcAft>
              <a:buNone/>
              <a:defRPr b="0" sz="4275">
                <a:solidFill>
                  <a:schemeClr val="dk1"/>
                </a:solidFill>
                <a:latin typeface="Arial"/>
                <a:ea typeface="Arial"/>
                <a:cs typeface="Arial"/>
                <a:sym typeface="Arial"/>
              </a:defRPr>
            </a:lvl3pPr>
            <a:lvl4pPr indent="0" lvl="3" marL="0" marR="0" algn="r">
              <a:spcBef>
                <a:spcPts val="0"/>
              </a:spcBef>
              <a:spcAft>
                <a:spcPts val="0"/>
              </a:spcAft>
              <a:buNone/>
              <a:defRPr b="0" sz="4275">
                <a:solidFill>
                  <a:schemeClr val="dk1"/>
                </a:solidFill>
                <a:latin typeface="Arial"/>
                <a:ea typeface="Arial"/>
                <a:cs typeface="Arial"/>
                <a:sym typeface="Arial"/>
              </a:defRPr>
            </a:lvl4pPr>
            <a:lvl5pPr indent="0" lvl="4" marL="0" marR="0" algn="r">
              <a:spcBef>
                <a:spcPts val="0"/>
              </a:spcBef>
              <a:spcAft>
                <a:spcPts val="0"/>
              </a:spcAft>
              <a:buNone/>
              <a:defRPr b="0" sz="4275">
                <a:solidFill>
                  <a:schemeClr val="dk1"/>
                </a:solidFill>
                <a:latin typeface="Arial"/>
                <a:ea typeface="Arial"/>
                <a:cs typeface="Arial"/>
                <a:sym typeface="Arial"/>
              </a:defRPr>
            </a:lvl5pPr>
            <a:lvl6pPr indent="0" lvl="5" marL="0" marR="0" algn="r">
              <a:spcBef>
                <a:spcPts val="0"/>
              </a:spcBef>
              <a:spcAft>
                <a:spcPts val="0"/>
              </a:spcAft>
              <a:buNone/>
              <a:defRPr b="0" sz="4275">
                <a:solidFill>
                  <a:schemeClr val="dk1"/>
                </a:solidFill>
                <a:latin typeface="Arial"/>
                <a:ea typeface="Arial"/>
                <a:cs typeface="Arial"/>
                <a:sym typeface="Arial"/>
              </a:defRPr>
            </a:lvl6pPr>
            <a:lvl7pPr indent="0" lvl="6" marL="0" marR="0" algn="r">
              <a:spcBef>
                <a:spcPts val="0"/>
              </a:spcBef>
              <a:spcAft>
                <a:spcPts val="0"/>
              </a:spcAft>
              <a:buNone/>
              <a:defRPr b="0" sz="4275">
                <a:solidFill>
                  <a:schemeClr val="dk1"/>
                </a:solidFill>
                <a:latin typeface="Arial"/>
                <a:ea typeface="Arial"/>
                <a:cs typeface="Arial"/>
                <a:sym typeface="Arial"/>
              </a:defRPr>
            </a:lvl7pPr>
            <a:lvl8pPr indent="0" lvl="7" marL="0" marR="0" algn="r">
              <a:spcBef>
                <a:spcPts val="0"/>
              </a:spcBef>
              <a:spcAft>
                <a:spcPts val="0"/>
              </a:spcAft>
              <a:buNone/>
              <a:defRPr b="0" sz="4275">
                <a:solidFill>
                  <a:schemeClr val="dk1"/>
                </a:solidFill>
                <a:latin typeface="Arial"/>
                <a:ea typeface="Arial"/>
                <a:cs typeface="Arial"/>
                <a:sym typeface="Arial"/>
              </a:defRPr>
            </a:lvl8pPr>
            <a:lvl9pPr indent="0" lvl="8" marL="0" marR="0" algn="r">
              <a:spcBef>
                <a:spcPts val="0"/>
              </a:spcBef>
              <a:spcAft>
                <a:spcPts val="0"/>
              </a:spcAft>
              <a:buNone/>
              <a:defRPr b="0" sz="4275">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49" name="Shape 49"/>
        <p:cNvGrpSpPr/>
        <p:nvPr/>
      </p:nvGrpSpPr>
      <p:grpSpPr>
        <a:xfrm>
          <a:off x="0" y="0"/>
          <a:ext cx="0" cy="0"/>
          <a:chOff x="0" y="0"/>
          <a:chExt cx="0" cy="0"/>
        </a:xfrm>
      </p:grpSpPr>
      <p:sp>
        <p:nvSpPr>
          <p:cNvPr id="50" name="Google Shape;50;p7"/>
          <p:cNvSpPr txBox="1"/>
          <p:nvPr>
            <p:ph type="title"/>
          </p:nvPr>
        </p:nvSpPr>
        <p:spPr>
          <a:xfrm>
            <a:off x="1645444" y="1317625"/>
            <a:ext cx="29627512" cy="5486400"/>
          </a:xfrm>
          <a:prstGeom prst="rect">
            <a:avLst/>
          </a:prstGeom>
          <a:noFill/>
          <a:ln>
            <a:noFill/>
          </a:ln>
        </p:spPr>
        <p:txBody>
          <a:bodyPr anchorCtr="0" anchor="ctr" bIns="188100" lIns="376200" spcFirstLastPara="1" rIns="376200" wrap="square" tIns="188100"/>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51" name="Google Shape;51;p7"/>
          <p:cNvSpPr txBox="1"/>
          <p:nvPr>
            <p:ph idx="1" type="body"/>
          </p:nvPr>
        </p:nvSpPr>
        <p:spPr>
          <a:xfrm>
            <a:off x="1645444" y="7369179"/>
            <a:ext cx="14544675" cy="3070225"/>
          </a:xfrm>
          <a:prstGeom prst="rect">
            <a:avLst/>
          </a:prstGeom>
          <a:noFill/>
          <a:ln>
            <a:noFill/>
          </a:ln>
        </p:spPr>
        <p:txBody>
          <a:bodyPr anchorCtr="0" anchor="b" bIns="188100" lIns="376200" spcFirstLastPara="1" rIns="376200" wrap="square" tIns="188100"/>
          <a:lstStyle>
            <a:lvl1pPr indent="-228600" lvl="0" marL="457200" algn="l">
              <a:spcBef>
                <a:spcPts val="360"/>
              </a:spcBef>
              <a:spcAft>
                <a:spcPts val="0"/>
              </a:spcAft>
              <a:buClr>
                <a:schemeClr val="dk1"/>
              </a:buClr>
              <a:buSzPts val="1800"/>
              <a:buFont typeface="Arial"/>
              <a:buNone/>
              <a:defRPr b="1" sz="1800"/>
            </a:lvl1pPr>
            <a:lvl2pPr indent="-228600" lvl="1" marL="914400" algn="l">
              <a:spcBef>
                <a:spcPts val="300"/>
              </a:spcBef>
              <a:spcAft>
                <a:spcPts val="0"/>
              </a:spcAft>
              <a:buClr>
                <a:schemeClr val="dk1"/>
              </a:buClr>
              <a:buSzPts val="1500"/>
              <a:buFont typeface="Arial"/>
              <a:buNone/>
              <a:defRPr b="1" sz="1500"/>
            </a:lvl2pPr>
            <a:lvl3pPr indent="-228600" lvl="2" marL="1371600" algn="l">
              <a:spcBef>
                <a:spcPts val="270"/>
              </a:spcBef>
              <a:spcAft>
                <a:spcPts val="0"/>
              </a:spcAft>
              <a:buClr>
                <a:schemeClr val="dk1"/>
              </a:buClr>
              <a:buSzPts val="1350"/>
              <a:buFont typeface="Arial"/>
              <a:buNone/>
              <a:defRPr b="1" sz="1350"/>
            </a:lvl3pPr>
            <a:lvl4pPr indent="-228600" lvl="3" marL="1828800" algn="l">
              <a:spcBef>
                <a:spcPts val="240"/>
              </a:spcBef>
              <a:spcAft>
                <a:spcPts val="0"/>
              </a:spcAft>
              <a:buClr>
                <a:schemeClr val="dk1"/>
              </a:buClr>
              <a:buSzPts val="1200"/>
              <a:buFont typeface="Arial"/>
              <a:buNone/>
              <a:defRPr b="1" sz="1200"/>
            </a:lvl4pPr>
            <a:lvl5pPr indent="-228600" lvl="4" marL="2286000" algn="l">
              <a:spcBef>
                <a:spcPts val="240"/>
              </a:spcBef>
              <a:spcAft>
                <a:spcPts val="0"/>
              </a:spcAft>
              <a:buClr>
                <a:schemeClr val="dk1"/>
              </a:buClr>
              <a:buSzPts val="1200"/>
              <a:buFont typeface="Arial"/>
              <a:buNone/>
              <a:defRPr b="1" sz="1200"/>
            </a:lvl5pPr>
            <a:lvl6pPr indent="-228600" lvl="5" marL="2743200" algn="l">
              <a:spcBef>
                <a:spcPts val="240"/>
              </a:spcBef>
              <a:spcAft>
                <a:spcPts val="0"/>
              </a:spcAft>
              <a:buClr>
                <a:schemeClr val="dk1"/>
              </a:buClr>
              <a:buSzPts val="1200"/>
              <a:buFont typeface="Arial"/>
              <a:buNone/>
              <a:defRPr b="1" sz="1200"/>
            </a:lvl6pPr>
            <a:lvl7pPr indent="-228600" lvl="6" marL="3200400" algn="l">
              <a:spcBef>
                <a:spcPts val="240"/>
              </a:spcBef>
              <a:spcAft>
                <a:spcPts val="0"/>
              </a:spcAft>
              <a:buClr>
                <a:schemeClr val="dk1"/>
              </a:buClr>
              <a:buSzPts val="1200"/>
              <a:buFont typeface="Arial"/>
              <a:buNone/>
              <a:defRPr b="1" sz="1200"/>
            </a:lvl7pPr>
            <a:lvl8pPr indent="-228600" lvl="7" marL="3657600" algn="l">
              <a:spcBef>
                <a:spcPts val="240"/>
              </a:spcBef>
              <a:spcAft>
                <a:spcPts val="0"/>
              </a:spcAft>
              <a:buClr>
                <a:schemeClr val="dk1"/>
              </a:buClr>
              <a:buSzPts val="1200"/>
              <a:buFont typeface="Arial"/>
              <a:buNone/>
              <a:defRPr b="1" sz="1200"/>
            </a:lvl8pPr>
            <a:lvl9pPr indent="-228600" lvl="8" marL="4114800" algn="l">
              <a:spcBef>
                <a:spcPts val="240"/>
              </a:spcBef>
              <a:spcAft>
                <a:spcPts val="0"/>
              </a:spcAft>
              <a:buClr>
                <a:schemeClr val="dk1"/>
              </a:buClr>
              <a:buSzPts val="1200"/>
              <a:buFont typeface="Arial"/>
              <a:buNone/>
              <a:defRPr b="1" sz="1200"/>
            </a:lvl9pPr>
          </a:lstStyle>
          <a:p/>
        </p:txBody>
      </p:sp>
      <p:sp>
        <p:nvSpPr>
          <p:cNvPr id="52" name="Google Shape;52;p7"/>
          <p:cNvSpPr txBox="1"/>
          <p:nvPr>
            <p:ph idx="2" type="body"/>
          </p:nvPr>
        </p:nvSpPr>
        <p:spPr>
          <a:xfrm>
            <a:off x="1645444" y="10439400"/>
            <a:ext cx="14544675" cy="18965861"/>
          </a:xfrm>
          <a:prstGeom prst="rect">
            <a:avLst/>
          </a:prstGeom>
          <a:noFill/>
          <a:ln>
            <a:noFill/>
          </a:ln>
        </p:spPr>
        <p:txBody>
          <a:bodyPr anchorCtr="0" anchor="t" bIns="188100" lIns="376200" spcFirstLastPara="1" rIns="376200" wrap="square" tIns="188100"/>
          <a:lstStyle>
            <a:lvl1pPr indent="-342900" lvl="0" marL="457200" algn="l">
              <a:spcBef>
                <a:spcPts val="360"/>
              </a:spcBef>
              <a:spcAft>
                <a:spcPts val="0"/>
              </a:spcAft>
              <a:buClr>
                <a:schemeClr val="dk1"/>
              </a:buClr>
              <a:buSzPts val="1800"/>
              <a:buFont typeface="Arial"/>
              <a:buChar char="•"/>
              <a:defRPr sz="1800"/>
            </a:lvl1pPr>
            <a:lvl2pPr indent="-323850" lvl="1" marL="914400" algn="l">
              <a:spcBef>
                <a:spcPts val="300"/>
              </a:spcBef>
              <a:spcAft>
                <a:spcPts val="0"/>
              </a:spcAft>
              <a:buClr>
                <a:schemeClr val="dk1"/>
              </a:buClr>
              <a:buSzPts val="1500"/>
              <a:buFont typeface="Arial"/>
              <a:buChar char="–"/>
              <a:defRPr sz="1500"/>
            </a:lvl2pPr>
            <a:lvl3pPr indent="-314325" lvl="2" marL="1371600" algn="l">
              <a:spcBef>
                <a:spcPts val="270"/>
              </a:spcBef>
              <a:spcAft>
                <a:spcPts val="0"/>
              </a:spcAft>
              <a:buClr>
                <a:schemeClr val="dk1"/>
              </a:buClr>
              <a:buSzPts val="1350"/>
              <a:buFont typeface="Arial"/>
              <a:buChar char="•"/>
              <a:defRPr sz="1350"/>
            </a:lvl3pPr>
            <a:lvl4pPr indent="-304800" lvl="3" marL="1828800" algn="l">
              <a:spcBef>
                <a:spcPts val="240"/>
              </a:spcBef>
              <a:spcAft>
                <a:spcPts val="0"/>
              </a:spcAft>
              <a:buClr>
                <a:schemeClr val="dk1"/>
              </a:buClr>
              <a:buSzPts val="1200"/>
              <a:buFont typeface="Arial"/>
              <a:buChar char="–"/>
              <a:defRPr sz="1200"/>
            </a:lvl4pPr>
            <a:lvl5pPr indent="-304800" lvl="4" marL="2286000" algn="l">
              <a:spcBef>
                <a:spcPts val="240"/>
              </a:spcBef>
              <a:spcAft>
                <a:spcPts val="0"/>
              </a:spcAft>
              <a:buClr>
                <a:schemeClr val="dk1"/>
              </a:buClr>
              <a:buSzPts val="1200"/>
              <a:buFont typeface="Arial"/>
              <a:buChar char="»"/>
              <a:defRPr sz="1200"/>
            </a:lvl5pPr>
            <a:lvl6pPr indent="-304800" lvl="5" marL="2743200" algn="l">
              <a:spcBef>
                <a:spcPts val="240"/>
              </a:spcBef>
              <a:spcAft>
                <a:spcPts val="0"/>
              </a:spcAft>
              <a:buClr>
                <a:schemeClr val="dk1"/>
              </a:buClr>
              <a:buSzPts val="1200"/>
              <a:buFont typeface="Arial"/>
              <a:buChar char="»"/>
              <a:defRPr sz="1200"/>
            </a:lvl6pPr>
            <a:lvl7pPr indent="-304800" lvl="6" marL="3200400" algn="l">
              <a:spcBef>
                <a:spcPts val="240"/>
              </a:spcBef>
              <a:spcAft>
                <a:spcPts val="0"/>
              </a:spcAft>
              <a:buClr>
                <a:schemeClr val="dk1"/>
              </a:buClr>
              <a:buSzPts val="1200"/>
              <a:buFont typeface="Arial"/>
              <a:buChar char="»"/>
              <a:defRPr sz="1200"/>
            </a:lvl7pPr>
            <a:lvl8pPr indent="-304800" lvl="7" marL="3657600" algn="l">
              <a:spcBef>
                <a:spcPts val="240"/>
              </a:spcBef>
              <a:spcAft>
                <a:spcPts val="0"/>
              </a:spcAft>
              <a:buClr>
                <a:schemeClr val="dk1"/>
              </a:buClr>
              <a:buSzPts val="1200"/>
              <a:buFont typeface="Arial"/>
              <a:buChar char="»"/>
              <a:defRPr sz="1200"/>
            </a:lvl8pPr>
            <a:lvl9pPr indent="-304800" lvl="8" marL="4114800" algn="l">
              <a:spcBef>
                <a:spcPts val="240"/>
              </a:spcBef>
              <a:spcAft>
                <a:spcPts val="0"/>
              </a:spcAft>
              <a:buClr>
                <a:schemeClr val="dk1"/>
              </a:buClr>
              <a:buSzPts val="1200"/>
              <a:buFont typeface="Arial"/>
              <a:buChar char="»"/>
              <a:defRPr sz="1200"/>
            </a:lvl9pPr>
          </a:lstStyle>
          <a:p/>
        </p:txBody>
      </p:sp>
      <p:sp>
        <p:nvSpPr>
          <p:cNvPr id="53" name="Google Shape;53;p7"/>
          <p:cNvSpPr txBox="1"/>
          <p:nvPr>
            <p:ph idx="3" type="body"/>
          </p:nvPr>
        </p:nvSpPr>
        <p:spPr>
          <a:xfrm>
            <a:off x="16722328" y="7369179"/>
            <a:ext cx="14550631" cy="3070225"/>
          </a:xfrm>
          <a:prstGeom prst="rect">
            <a:avLst/>
          </a:prstGeom>
          <a:noFill/>
          <a:ln>
            <a:noFill/>
          </a:ln>
        </p:spPr>
        <p:txBody>
          <a:bodyPr anchorCtr="0" anchor="b" bIns="188100" lIns="376200" spcFirstLastPara="1" rIns="376200" wrap="square" tIns="188100"/>
          <a:lstStyle>
            <a:lvl1pPr indent="-228600" lvl="0" marL="457200" algn="l">
              <a:spcBef>
                <a:spcPts val="360"/>
              </a:spcBef>
              <a:spcAft>
                <a:spcPts val="0"/>
              </a:spcAft>
              <a:buClr>
                <a:schemeClr val="dk1"/>
              </a:buClr>
              <a:buSzPts val="1800"/>
              <a:buFont typeface="Arial"/>
              <a:buNone/>
              <a:defRPr b="1" sz="1800"/>
            </a:lvl1pPr>
            <a:lvl2pPr indent="-228600" lvl="1" marL="914400" algn="l">
              <a:spcBef>
                <a:spcPts val="300"/>
              </a:spcBef>
              <a:spcAft>
                <a:spcPts val="0"/>
              </a:spcAft>
              <a:buClr>
                <a:schemeClr val="dk1"/>
              </a:buClr>
              <a:buSzPts val="1500"/>
              <a:buFont typeface="Arial"/>
              <a:buNone/>
              <a:defRPr b="1" sz="1500"/>
            </a:lvl2pPr>
            <a:lvl3pPr indent="-228600" lvl="2" marL="1371600" algn="l">
              <a:spcBef>
                <a:spcPts val="270"/>
              </a:spcBef>
              <a:spcAft>
                <a:spcPts val="0"/>
              </a:spcAft>
              <a:buClr>
                <a:schemeClr val="dk1"/>
              </a:buClr>
              <a:buSzPts val="1350"/>
              <a:buFont typeface="Arial"/>
              <a:buNone/>
              <a:defRPr b="1" sz="1350"/>
            </a:lvl3pPr>
            <a:lvl4pPr indent="-228600" lvl="3" marL="1828800" algn="l">
              <a:spcBef>
                <a:spcPts val="240"/>
              </a:spcBef>
              <a:spcAft>
                <a:spcPts val="0"/>
              </a:spcAft>
              <a:buClr>
                <a:schemeClr val="dk1"/>
              </a:buClr>
              <a:buSzPts val="1200"/>
              <a:buFont typeface="Arial"/>
              <a:buNone/>
              <a:defRPr b="1" sz="1200"/>
            </a:lvl4pPr>
            <a:lvl5pPr indent="-228600" lvl="4" marL="2286000" algn="l">
              <a:spcBef>
                <a:spcPts val="240"/>
              </a:spcBef>
              <a:spcAft>
                <a:spcPts val="0"/>
              </a:spcAft>
              <a:buClr>
                <a:schemeClr val="dk1"/>
              </a:buClr>
              <a:buSzPts val="1200"/>
              <a:buFont typeface="Arial"/>
              <a:buNone/>
              <a:defRPr b="1" sz="1200"/>
            </a:lvl5pPr>
            <a:lvl6pPr indent="-228600" lvl="5" marL="2743200" algn="l">
              <a:spcBef>
                <a:spcPts val="240"/>
              </a:spcBef>
              <a:spcAft>
                <a:spcPts val="0"/>
              </a:spcAft>
              <a:buClr>
                <a:schemeClr val="dk1"/>
              </a:buClr>
              <a:buSzPts val="1200"/>
              <a:buFont typeface="Arial"/>
              <a:buNone/>
              <a:defRPr b="1" sz="1200"/>
            </a:lvl6pPr>
            <a:lvl7pPr indent="-228600" lvl="6" marL="3200400" algn="l">
              <a:spcBef>
                <a:spcPts val="240"/>
              </a:spcBef>
              <a:spcAft>
                <a:spcPts val="0"/>
              </a:spcAft>
              <a:buClr>
                <a:schemeClr val="dk1"/>
              </a:buClr>
              <a:buSzPts val="1200"/>
              <a:buFont typeface="Arial"/>
              <a:buNone/>
              <a:defRPr b="1" sz="1200"/>
            </a:lvl7pPr>
            <a:lvl8pPr indent="-228600" lvl="7" marL="3657600" algn="l">
              <a:spcBef>
                <a:spcPts val="240"/>
              </a:spcBef>
              <a:spcAft>
                <a:spcPts val="0"/>
              </a:spcAft>
              <a:buClr>
                <a:schemeClr val="dk1"/>
              </a:buClr>
              <a:buSzPts val="1200"/>
              <a:buFont typeface="Arial"/>
              <a:buNone/>
              <a:defRPr b="1" sz="1200"/>
            </a:lvl8pPr>
            <a:lvl9pPr indent="-228600" lvl="8" marL="4114800" algn="l">
              <a:spcBef>
                <a:spcPts val="240"/>
              </a:spcBef>
              <a:spcAft>
                <a:spcPts val="0"/>
              </a:spcAft>
              <a:buClr>
                <a:schemeClr val="dk1"/>
              </a:buClr>
              <a:buSzPts val="1200"/>
              <a:buFont typeface="Arial"/>
              <a:buNone/>
              <a:defRPr b="1" sz="1200"/>
            </a:lvl9pPr>
          </a:lstStyle>
          <a:p/>
        </p:txBody>
      </p:sp>
      <p:sp>
        <p:nvSpPr>
          <p:cNvPr id="54" name="Google Shape;54;p7"/>
          <p:cNvSpPr txBox="1"/>
          <p:nvPr>
            <p:ph idx="4" type="body"/>
          </p:nvPr>
        </p:nvSpPr>
        <p:spPr>
          <a:xfrm>
            <a:off x="16722328" y="10439400"/>
            <a:ext cx="14550631" cy="18965861"/>
          </a:xfrm>
          <a:prstGeom prst="rect">
            <a:avLst/>
          </a:prstGeom>
          <a:noFill/>
          <a:ln>
            <a:noFill/>
          </a:ln>
        </p:spPr>
        <p:txBody>
          <a:bodyPr anchorCtr="0" anchor="t" bIns="188100" lIns="376200" spcFirstLastPara="1" rIns="376200" wrap="square" tIns="188100"/>
          <a:lstStyle>
            <a:lvl1pPr indent="-342900" lvl="0" marL="457200" algn="l">
              <a:spcBef>
                <a:spcPts val="360"/>
              </a:spcBef>
              <a:spcAft>
                <a:spcPts val="0"/>
              </a:spcAft>
              <a:buClr>
                <a:schemeClr val="dk1"/>
              </a:buClr>
              <a:buSzPts val="1800"/>
              <a:buFont typeface="Arial"/>
              <a:buChar char="•"/>
              <a:defRPr sz="1800"/>
            </a:lvl1pPr>
            <a:lvl2pPr indent="-323850" lvl="1" marL="914400" algn="l">
              <a:spcBef>
                <a:spcPts val="300"/>
              </a:spcBef>
              <a:spcAft>
                <a:spcPts val="0"/>
              </a:spcAft>
              <a:buClr>
                <a:schemeClr val="dk1"/>
              </a:buClr>
              <a:buSzPts val="1500"/>
              <a:buFont typeface="Arial"/>
              <a:buChar char="–"/>
              <a:defRPr sz="1500"/>
            </a:lvl2pPr>
            <a:lvl3pPr indent="-314325" lvl="2" marL="1371600" algn="l">
              <a:spcBef>
                <a:spcPts val="270"/>
              </a:spcBef>
              <a:spcAft>
                <a:spcPts val="0"/>
              </a:spcAft>
              <a:buClr>
                <a:schemeClr val="dk1"/>
              </a:buClr>
              <a:buSzPts val="1350"/>
              <a:buFont typeface="Arial"/>
              <a:buChar char="•"/>
              <a:defRPr sz="1350"/>
            </a:lvl3pPr>
            <a:lvl4pPr indent="-304800" lvl="3" marL="1828800" algn="l">
              <a:spcBef>
                <a:spcPts val="240"/>
              </a:spcBef>
              <a:spcAft>
                <a:spcPts val="0"/>
              </a:spcAft>
              <a:buClr>
                <a:schemeClr val="dk1"/>
              </a:buClr>
              <a:buSzPts val="1200"/>
              <a:buFont typeface="Arial"/>
              <a:buChar char="–"/>
              <a:defRPr sz="1200"/>
            </a:lvl4pPr>
            <a:lvl5pPr indent="-304800" lvl="4" marL="2286000" algn="l">
              <a:spcBef>
                <a:spcPts val="240"/>
              </a:spcBef>
              <a:spcAft>
                <a:spcPts val="0"/>
              </a:spcAft>
              <a:buClr>
                <a:schemeClr val="dk1"/>
              </a:buClr>
              <a:buSzPts val="1200"/>
              <a:buFont typeface="Arial"/>
              <a:buChar char="»"/>
              <a:defRPr sz="1200"/>
            </a:lvl5pPr>
            <a:lvl6pPr indent="-304800" lvl="5" marL="2743200" algn="l">
              <a:spcBef>
                <a:spcPts val="240"/>
              </a:spcBef>
              <a:spcAft>
                <a:spcPts val="0"/>
              </a:spcAft>
              <a:buClr>
                <a:schemeClr val="dk1"/>
              </a:buClr>
              <a:buSzPts val="1200"/>
              <a:buFont typeface="Arial"/>
              <a:buChar char="»"/>
              <a:defRPr sz="1200"/>
            </a:lvl6pPr>
            <a:lvl7pPr indent="-304800" lvl="6" marL="3200400" algn="l">
              <a:spcBef>
                <a:spcPts val="240"/>
              </a:spcBef>
              <a:spcAft>
                <a:spcPts val="0"/>
              </a:spcAft>
              <a:buClr>
                <a:schemeClr val="dk1"/>
              </a:buClr>
              <a:buSzPts val="1200"/>
              <a:buFont typeface="Arial"/>
              <a:buChar char="»"/>
              <a:defRPr sz="1200"/>
            </a:lvl7pPr>
            <a:lvl8pPr indent="-304800" lvl="7" marL="3657600" algn="l">
              <a:spcBef>
                <a:spcPts val="240"/>
              </a:spcBef>
              <a:spcAft>
                <a:spcPts val="0"/>
              </a:spcAft>
              <a:buClr>
                <a:schemeClr val="dk1"/>
              </a:buClr>
              <a:buSzPts val="1200"/>
              <a:buFont typeface="Arial"/>
              <a:buChar char="»"/>
              <a:defRPr sz="1200"/>
            </a:lvl8pPr>
            <a:lvl9pPr indent="-304800" lvl="8" marL="4114800" algn="l">
              <a:spcBef>
                <a:spcPts val="240"/>
              </a:spcBef>
              <a:spcAft>
                <a:spcPts val="0"/>
              </a:spcAft>
              <a:buClr>
                <a:schemeClr val="dk1"/>
              </a:buClr>
              <a:buSzPts val="1200"/>
              <a:buFont typeface="Arial"/>
              <a:buChar char="»"/>
              <a:defRPr sz="1200"/>
            </a:lvl9pPr>
          </a:lstStyle>
          <a:p/>
        </p:txBody>
      </p:sp>
      <p:sp>
        <p:nvSpPr>
          <p:cNvPr id="55" name="Google Shape;55;p7"/>
          <p:cNvSpPr txBox="1"/>
          <p:nvPr>
            <p:ph idx="10" type="dt"/>
          </p:nvPr>
        </p:nvSpPr>
        <p:spPr>
          <a:xfrm>
            <a:off x="1645444" y="29978350"/>
            <a:ext cx="7681913" cy="2286000"/>
          </a:xfrm>
          <a:prstGeom prst="rect">
            <a:avLst/>
          </a:prstGeom>
          <a:noFill/>
          <a:ln>
            <a:noFill/>
          </a:ln>
        </p:spPr>
        <p:txBody>
          <a:bodyPr anchorCtr="0" anchor="t" bIns="188100" lIns="376200" spcFirstLastPara="1" rIns="376200" wrap="square" tIns="188100"/>
          <a:lstStyle>
            <a:lvl1pPr lvl="0" algn="l">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7"/>
          <p:cNvSpPr txBox="1"/>
          <p:nvPr>
            <p:ph idx="11" type="ftr"/>
          </p:nvPr>
        </p:nvSpPr>
        <p:spPr>
          <a:xfrm>
            <a:off x="11246644" y="29978350"/>
            <a:ext cx="10425113" cy="2286000"/>
          </a:xfrm>
          <a:prstGeom prst="rect">
            <a:avLst/>
          </a:prstGeom>
          <a:noFill/>
          <a:ln>
            <a:noFill/>
          </a:ln>
        </p:spPr>
        <p:txBody>
          <a:bodyPr anchorCtr="0" anchor="t" bIns="188100" lIns="376200" spcFirstLastPara="1" rIns="376200" wrap="square" tIns="188100"/>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7"/>
          <p:cNvSpPr txBox="1"/>
          <p:nvPr>
            <p:ph idx="12" type="sldNum"/>
          </p:nvPr>
        </p:nvSpPr>
        <p:spPr>
          <a:xfrm>
            <a:off x="23591044" y="29978350"/>
            <a:ext cx="7681913" cy="2286000"/>
          </a:xfrm>
          <a:prstGeom prst="rect">
            <a:avLst/>
          </a:prstGeom>
          <a:noFill/>
          <a:ln>
            <a:noFill/>
          </a:ln>
        </p:spPr>
        <p:txBody>
          <a:bodyPr anchorCtr="0" anchor="t" bIns="188100" lIns="376200" spcFirstLastPara="1" rIns="376200" wrap="square" tIns="188100">
            <a:noAutofit/>
          </a:bodyPr>
          <a:lstStyle>
            <a:lvl1pPr indent="0" lvl="0" marL="0" marR="0" algn="r">
              <a:spcBef>
                <a:spcPts val="0"/>
              </a:spcBef>
              <a:spcAft>
                <a:spcPts val="0"/>
              </a:spcAft>
              <a:buNone/>
              <a:defRPr b="0" sz="4275">
                <a:solidFill>
                  <a:schemeClr val="dk1"/>
                </a:solidFill>
                <a:latin typeface="Arial"/>
                <a:ea typeface="Arial"/>
                <a:cs typeface="Arial"/>
                <a:sym typeface="Arial"/>
              </a:defRPr>
            </a:lvl1pPr>
            <a:lvl2pPr indent="0" lvl="1" marL="0" marR="0" algn="r">
              <a:spcBef>
                <a:spcPts val="0"/>
              </a:spcBef>
              <a:spcAft>
                <a:spcPts val="0"/>
              </a:spcAft>
              <a:buNone/>
              <a:defRPr b="0" sz="4275">
                <a:solidFill>
                  <a:schemeClr val="dk1"/>
                </a:solidFill>
                <a:latin typeface="Arial"/>
                <a:ea typeface="Arial"/>
                <a:cs typeface="Arial"/>
                <a:sym typeface="Arial"/>
              </a:defRPr>
            </a:lvl2pPr>
            <a:lvl3pPr indent="0" lvl="2" marL="0" marR="0" algn="r">
              <a:spcBef>
                <a:spcPts val="0"/>
              </a:spcBef>
              <a:spcAft>
                <a:spcPts val="0"/>
              </a:spcAft>
              <a:buNone/>
              <a:defRPr b="0" sz="4275">
                <a:solidFill>
                  <a:schemeClr val="dk1"/>
                </a:solidFill>
                <a:latin typeface="Arial"/>
                <a:ea typeface="Arial"/>
                <a:cs typeface="Arial"/>
                <a:sym typeface="Arial"/>
              </a:defRPr>
            </a:lvl3pPr>
            <a:lvl4pPr indent="0" lvl="3" marL="0" marR="0" algn="r">
              <a:spcBef>
                <a:spcPts val="0"/>
              </a:spcBef>
              <a:spcAft>
                <a:spcPts val="0"/>
              </a:spcAft>
              <a:buNone/>
              <a:defRPr b="0" sz="4275">
                <a:solidFill>
                  <a:schemeClr val="dk1"/>
                </a:solidFill>
                <a:latin typeface="Arial"/>
                <a:ea typeface="Arial"/>
                <a:cs typeface="Arial"/>
                <a:sym typeface="Arial"/>
              </a:defRPr>
            </a:lvl4pPr>
            <a:lvl5pPr indent="0" lvl="4" marL="0" marR="0" algn="r">
              <a:spcBef>
                <a:spcPts val="0"/>
              </a:spcBef>
              <a:spcAft>
                <a:spcPts val="0"/>
              </a:spcAft>
              <a:buNone/>
              <a:defRPr b="0" sz="4275">
                <a:solidFill>
                  <a:schemeClr val="dk1"/>
                </a:solidFill>
                <a:latin typeface="Arial"/>
                <a:ea typeface="Arial"/>
                <a:cs typeface="Arial"/>
                <a:sym typeface="Arial"/>
              </a:defRPr>
            </a:lvl5pPr>
            <a:lvl6pPr indent="0" lvl="5" marL="0" marR="0" algn="r">
              <a:spcBef>
                <a:spcPts val="0"/>
              </a:spcBef>
              <a:spcAft>
                <a:spcPts val="0"/>
              </a:spcAft>
              <a:buNone/>
              <a:defRPr b="0" sz="4275">
                <a:solidFill>
                  <a:schemeClr val="dk1"/>
                </a:solidFill>
                <a:latin typeface="Arial"/>
                <a:ea typeface="Arial"/>
                <a:cs typeface="Arial"/>
                <a:sym typeface="Arial"/>
              </a:defRPr>
            </a:lvl6pPr>
            <a:lvl7pPr indent="0" lvl="6" marL="0" marR="0" algn="r">
              <a:spcBef>
                <a:spcPts val="0"/>
              </a:spcBef>
              <a:spcAft>
                <a:spcPts val="0"/>
              </a:spcAft>
              <a:buNone/>
              <a:defRPr b="0" sz="4275">
                <a:solidFill>
                  <a:schemeClr val="dk1"/>
                </a:solidFill>
                <a:latin typeface="Arial"/>
                <a:ea typeface="Arial"/>
                <a:cs typeface="Arial"/>
                <a:sym typeface="Arial"/>
              </a:defRPr>
            </a:lvl7pPr>
            <a:lvl8pPr indent="0" lvl="7" marL="0" marR="0" algn="r">
              <a:spcBef>
                <a:spcPts val="0"/>
              </a:spcBef>
              <a:spcAft>
                <a:spcPts val="0"/>
              </a:spcAft>
              <a:buNone/>
              <a:defRPr b="0" sz="4275">
                <a:solidFill>
                  <a:schemeClr val="dk1"/>
                </a:solidFill>
                <a:latin typeface="Arial"/>
                <a:ea typeface="Arial"/>
                <a:cs typeface="Arial"/>
                <a:sym typeface="Arial"/>
              </a:defRPr>
            </a:lvl8pPr>
            <a:lvl9pPr indent="0" lvl="8" marL="0" marR="0" algn="r">
              <a:spcBef>
                <a:spcPts val="0"/>
              </a:spcBef>
              <a:spcAft>
                <a:spcPts val="0"/>
              </a:spcAft>
              <a:buNone/>
              <a:defRPr b="0" sz="4275">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58" name="Shape 58"/>
        <p:cNvGrpSpPr/>
        <p:nvPr/>
      </p:nvGrpSpPr>
      <p:grpSpPr>
        <a:xfrm>
          <a:off x="0" y="0"/>
          <a:ext cx="0" cy="0"/>
          <a:chOff x="0" y="0"/>
          <a:chExt cx="0" cy="0"/>
        </a:xfrm>
      </p:grpSpPr>
      <p:sp>
        <p:nvSpPr>
          <p:cNvPr id="59" name="Google Shape;59;p8"/>
          <p:cNvSpPr txBox="1"/>
          <p:nvPr>
            <p:ph type="title"/>
          </p:nvPr>
        </p:nvSpPr>
        <p:spPr>
          <a:xfrm>
            <a:off x="1645444" y="1317625"/>
            <a:ext cx="29627512" cy="5486400"/>
          </a:xfrm>
          <a:prstGeom prst="rect">
            <a:avLst/>
          </a:prstGeom>
          <a:noFill/>
          <a:ln>
            <a:noFill/>
          </a:ln>
        </p:spPr>
        <p:txBody>
          <a:bodyPr anchorCtr="0" anchor="ctr" bIns="188100" lIns="376200" spcFirstLastPara="1" rIns="376200" wrap="square" tIns="188100"/>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60" name="Google Shape;60;p8"/>
          <p:cNvSpPr txBox="1"/>
          <p:nvPr>
            <p:ph idx="10" type="dt"/>
          </p:nvPr>
        </p:nvSpPr>
        <p:spPr>
          <a:xfrm>
            <a:off x="1645444" y="29978350"/>
            <a:ext cx="7681913" cy="2286000"/>
          </a:xfrm>
          <a:prstGeom prst="rect">
            <a:avLst/>
          </a:prstGeom>
          <a:noFill/>
          <a:ln>
            <a:noFill/>
          </a:ln>
        </p:spPr>
        <p:txBody>
          <a:bodyPr anchorCtr="0" anchor="t" bIns="188100" lIns="376200" spcFirstLastPara="1" rIns="376200" wrap="square" tIns="188100"/>
          <a:lstStyle>
            <a:lvl1pPr lvl="0" algn="l">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8"/>
          <p:cNvSpPr txBox="1"/>
          <p:nvPr>
            <p:ph idx="11" type="ftr"/>
          </p:nvPr>
        </p:nvSpPr>
        <p:spPr>
          <a:xfrm>
            <a:off x="11246644" y="29978350"/>
            <a:ext cx="10425113" cy="2286000"/>
          </a:xfrm>
          <a:prstGeom prst="rect">
            <a:avLst/>
          </a:prstGeom>
          <a:noFill/>
          <a:ln>
            <a:noFill/>
          </a:ln>
        </p:spPr>
        <p:txBody>
          <a:bodyPr anchorCtr="0" anchor="t" bIns="188100" lIns="376200" spcFirstLastPara="1" rIns="376200" wrap="square" tIns="188100"/>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8"/>
          <p:cNvSpPr txBox="1"/>
          <p:nvPr>
            <p:ph idx="12" type="sldNum"/>
          </p:nvPr>
        </p:nvSpPr>
        <p:spPr>
          <a:xfrm>
            <a:off x="23591044" y="29978350"/>
            <a:ext cx="7681913" cy="2286000"/>
          </a:xfrm>
          <a:prstGeom prst="rect">
            <a:avLst/>
          </a:prstGeom>
          <a:noFill/>
          <a:ln>
            <a:noFill/>
          </a:ln>
        </p:spPr>
        <p:txBody>
          <a:bodyPr anchorCtr="0" anchor="t" bIns="188100" lIns="376200" spcFirstLastPara="1" rIns="376200" wrap="square" tIns="188100">
            <a:noAutofit/>
          </a:bodyPr>
          <a:lstStyle>
            <a:lvl1pPr indent="0" lvl="0" marL="0" marR="0" algn="r">
              <a:spcBef>
                <a:spcPts val="0"/>
              </a:spcBef>
              <a:spcAft>
                <a:spcPts val="0"/>
              </a:spcAft>
              <a:buNone/>
              <a:defRPr b="0" sz="4275">
                <a:solidFill>
                  <a:schemeClr val="dk1"/>
                </a:solidFill>
                <a:latin typeface="Arial"/>
                <a:ea typeface="Arial"/>
                <a:cs typeface="Arial"/>
                <a:sym typeface="Arial"/>
              </a:defRPr>
            </a:lvl1pPr>
            <a:lvl2pPr indent="0" lvl="1" marL="0" marR="0" algn="r">
              <a:spcBef>
                <a:spcPts val="0"/>
              </a:spcBef>
              <a:spcAft>
                <a:spcPts val="0"/>
              </a:spcAft>
              <a:buNone/>
              <a:defRPr b="0" sz="4275">
                <a:solidFill>
                  <a:schemeClr val="dk1"/>
                </a:solidFill>
                <a:latin typeface="Arial"/>
                <a:ea typeface="Arial"/>
                <a:cs typeface="Arial"/>
                <a:sym typeface="Arial"/>
              </a:defRPr>
            </a:lvl2pPr>
            <a:lvl3pPr indent="0" lvl="2" marL="0" marR="0" algn="r">
              <a:spcBef>
                <a:spcPts val="0"/>
              </a:spcBef>
              <a:spcAft>
                <a:spcPts val="0"/>
              </a:spcAft>
              <a:buNone/>
              <a:defRPr b="0" sz="4275">
                <a:solidFill>
                  <a:schemeClr val="dk1"/>
                </a:solidFill>
                <a:latin typeface="Arial"/>
                <a:ea typeface="Arial"/>
                <a:cs typeface="Arial"/>
                <a:sym typeface="Arial"/>
              </a:defRPr>
            </a:lvl3pPr>
            <a:lvl4pPr indent="0" lvl="3" marL="0" marR="0" algn="r">
              <a:spcBef>
                <a:spcPts val="0"/>
              </a:spcBef>
              <a:spcAft>
                <a:spcPts val="0"/>
              </a:spcAft>
              <a:buNone/>
              <a:defRPr b="0" sz="4275">
                <a:solidFill>
                  <a:schemeClr val="dk1"/>
                </a:solidFill>
                <a:latin typeface="Arial"/>
                <a:ea typeface="Arial"/>
                <a:cs typeface="Arial"/>
                <a:sym typeface="Arial"/>
              </a:defRPr>
            </a:lvl4pPr>
            <a:lvl5pPr indent="0" lvl="4" marL="0" marR="0" algn="r">
              <a:spcBef>
                <a:spcPts val="0"/>
              </a:spcBef>
              <a:spcAft>
                <a:spcPts val="0"/>
              </a:spcAft>
              <a:buNone/>
              <a:defRPr b="0" sz="4275">
                <a:solidFill>
                  <a:schemeClr val="dk1"/>
                </a:solidFill>
                <a:latin typeface="Arial"/>
                <a:ea typeface="Arial"/>
                <a:cs typeface="Arial"/>
                <a:sym typeface="Arial"/>
              </a:defRPr>
            </a:lvl5pPr>
            <a:lvl6pPr indent="0" lvl="5" marL="0" marR="0" algn="r">
              <a:spcBef>
                <a:spcPts val="0"/>
              </a:spcBef>
              <a:spcAft>
                <a:spcPts val="0"/>
              </a:spcAft>
              <a:buNone/>
              <a:defRPr b="0" sz="4275">
                <a:solidFill>
                  <a:schemeClr val="dk1"/>
                </a:solidFill>
                <a:latin typeface="Arial"/>
                <a:ea typeface="Arial"/>
                <a:cs typeface="Arial"/>
                <a:sym typeface="Arial"/>
              </a:defRPr>
            </a:lvl6pPr>
            <a:lvl7pPr indent="0" lvl="6" marL="0" marR="0" algn="r">
              <a:spcBef>
                <a:spcPts val="0"/>
              </a:spcBef>
              <a:spcAft>
                <a:spcPts val="0"/>
              </a:spcAft>
              <a:buNone/>
              <a:defRPr b="0" sz="4275">
                <a:solidFill>
                  <a:schemeClr val="dk1"/>
                </a:solidFill>
                <a:latin typeface="Arial"/>
                <a:ea typeface="Arial"/>
                <a:cs typeface="Arial"/>
                <a:sym typeface="Arial"/>
              </a:defRPr>
            </a:lvl7pPr>
            <a:lvl8pPr indent="0" lvl="7" marL="0" marR="0" algn="r">
              <a:spcBef>
                <a:spcPts val="0"/>
              </a:spcBef>
              <a:spcAft>
                <a:spcPts val="0"/>
              </a:spcAft>
              <a:buNone/>
              <a:defRPr b="0" sz="4275">
                <a:solidFill>
                  <a:schemeClr val="dk1"/>
                </a:solidFill>
                <a:latin typeface="Arial"/>
                <a:ea typeface="Arial"/>
                <a:cs typeface="Arial"/>
                <a:sym typeface="Arial"/>
              </a:defRPr>
            </a:lvl8pPr>
            <a:lvl9pPr indent="0" lvl="8" marL="0" marR="0" algn="r">
              <a:spcBef>
                <a:spcPts val="0"/>
              </a:spcBef>
              <a:spcAft>
                <a:spcPts val="0"/>
              </a:spcAft>
              <a:buNone/>
              <a:defRPr b="0" sz="4275">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63" name="Shape 63"/>
        <p:cNvGrpSpPr/>
        <p:nvPr/>
      </p:nvGrpSpPr>
      <p:grpSpPr>
        <a:xfrm>
          <a:off x="0" y="0"/>
          <a:ext cx="0" cy="0"/>
          <a:chOff x="0" y="0"/>
          <a:chExt cx="0" cy="0"/>
        </a:xfrm>
      </p:grpSpPr>
      <p:sp>
        <p:nvSpPr>
          <p:cNvPr id="64" name="Google Shape;64;p9"/>
          <p:cNvSpPr txBox="1"/>
          <p:nvPr>
            <p:ph idx="10" type="dt"/>
          </p:nvPr>
        </p:nvSpPr>
        <p:spPr>
          <a:xfrm>
            <a:off x="1645444" y="29978350"/>
            <a:ext cx="7681913" cy="2286000"/>
          </a:xfrm>
          <a:prstGeom prst="rect">
            <a:avLst/>
          </a:prstGeom>
          <a:noFill/>
          <a:ln>
            <a:noFill/>
          </a:ln>
        </p:spPr>
        <p:txBody>
          <a:bodyPr anchorCtr="0" anchor="t" bIns="188100" lIns="376200" spcFirstLastPara="1" rIns="376200" wrap="square" tIns="188100"/>
          <a:lstStyle>
            <a:lvl1pPr lvl="0" algn="l">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5" name="Google Shape;65;p9"/>
          <p:cNvSpPr txBox="1"/>
          <p:nvPr>
            <p:ph idx="11" type="ftr"/>
          </p:nvPr>
        </p:nvSpPr>
        <p:spPr>
          <a:xfrm>
            <a:off x="11246644" y="29978350"/>
            <a:ext cx="10425113" cy="2286000"/>
          </a:xfrm>
          <a:prstGeom prst="rect">
            <a:avLst/>
          </a:prstGeom>
          <a:noFill/>
          <a:ln>
            <a:noFill/>
          </a:ln>
        </p:spPr>
        <p:txBody>
          <a:bodyPr anchorCtr="0" anchor="t" bIns="188100" lIns="376200" spcFirstLastPara="1" rIns="376200" wrap="square" tIns="188100"/>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9"/>
          <p:cNvSpPr txBox="1"/>
          <p:nvPr>
            <p:ph idx="12" type="sldNum"/>
          </p:nvPr>
        </p:nvSpPr>
        <p:spPr>
          <a:xfrm>
            <a:off x="23591044" y="29978350"/>
            <a:ext cx="7681913" cy="2286000"/>
          </a:xfrm>
          <a:prstGeom prst="rect">
            <a:avLst/>
          </a:prstGeom>
          <a:noFill/>
          <a:ln>
            <a:noFill/>
          </a:ln>
        </p:spPr>
        <p:txBody>
          <a:bodyPr anchorCtr="0" anchor="t" bIns="188100" lIns="376200" spcFirstLastPara="1" rIns="376200" wrap="square" tIns="188100">
            <a:noAutofit/>
          </a:bodyPr>
          <a:lstStyle>
            <a:lvl1pPr indent="0" lvl="0" marL="0" marR="0" algn="r">
              <a:spcBef>
                <a:spcPts val="0"/>
              </a:spcBef>
              <a:spcAft>
                <a:spcPts val="0"/>
              </a:spcAft>
              <a:buNone/>
              <a:defRPr b="0" sz="4275">
                <a:solidFill>
                  <a:schemeClr val="dk1"/>
                </a:solidFill>
                <a:latin typeface="Arial"/>
                <a:ea typeface="Arial"/>
                <a:cs typeface="Arial"/>
                <a:sym typeface="Arial"/>
              </a:defRPr>
            </a:lvl1pPr>
            <a:lvl2pPr indent="0" lvl="1" marL="0" marR="0" algn="r">
              <a:spcBef>
                <a:spcPts val="0"/>
              </a:spcBef>
              <a:spcAft>
                <a:spcPts val="0"/>
              </a:spcAft>
              <a:buNone/>
              <a:defRPr b="0" sz="4275">
                <a:solidFill>
                  <a:schemeClr val="dk1"/>
                </a:solidFill>
                <a:latin typeface="Arial"/>
                <a:ea typeface="Arial"/>
                <a:cs typeface="Arial"/>
                <a:sym typeface="Arial"/>
              </a:defRPr>
            </a:lvl2pPr>
            <a:lvl3pPr indent="0" lvl="2" marL="0" marR="0" algn="r">
              <a:spcBef>
                <a:spcPts val="0"/>
              </a:spcBef>
              <a:spcAft>
                <a:spcPts val="0"/>
              </a:spcAft>
              <a:buNone/>
              <a:defRPr b="0" sz="4275">
                <a:solidFill>
                  <a:schemeClr val="dk1"/>
                </a:solidFill>
                <a:latin typeface="Arial"/>
                <a:ea typeface="Arial"/>
                <a:cs typeface="Arial"/>
                <a:sym typeface="Arial"/>
              </a:defRPr>
            </a:lvl3pPr>
            <a:lvl4pPr indent="0" lvl="3" marL="0" marR="0" algn="r">
              <a:spcBef>
                <a:spcPts val="0"/>
              </a:spcBef>
              <a:spcAft>
                <a:spcPts val="0"/>
              </a:spcAft>
              <a:buNone/>
              <a:defRPr b="0" sz="4275">
                <a:solidFill>
                  <a:schemeClr val="dk1"/>
                </a:solidFill>
                <a:latin typeface="Arial"/>
                <a:ea typeface="Arial"/>
                <a:cs typeface="Arial"/>
                <a:sym typeface="Arial"/>
              </a:defRPr>
            </a:lvl4pPr>
            <a:lvl5pPr indent="0" lvl="4" marL="0" marR="0" algn="r">
              <a:spcBef>
                <a:spcPts val="0"/>
              </a:spcBef>
              <a:spcAft>
                <a:spcPts val="0"/>
              </a:spcAft>
              <a:buNone/>
              <a:defRPr b="0" sz="4275">
                <a:solidFill>
                  <a:schemeClr val="dk1"/>
                </a:solidFill>
                <a:latin typeface="Arial"/>
                <a:ea typeface="Arial"/>
                <a:cs typeface="Arial"/>
                <a:sym typeface="Arial"/>
              </a:defRPr>
            </a:lvl5pPr>
            <a:lvl6pPr indent="0" lvl="5" marL="0" marR="0" algn="r">
              <a:spcBef>
                <a:spcPts val="0"/>
              </a:spcBef>
              <a:spcAft>
                <a:spcPts val="0"/>
              </a:spcAft>
              <a:buNone/>
              <a:defRPr b="0" sz="4275">
                <a:solidFill>
                  <a:schemeClr val="dk1"/>
                </a:solidFill>
                <a:latin typeface="Arial"/>
                <a:ea typeface="Arial"/>
                <a:cs typeface="Arial"/>
                <a:sym typeface="Arial"/>
              </a:defRPr>
            </a:lvl6pPr>
            <a:lvl7pPr indent="0" lvl="6" marL="0" marR="0" algn="r">
              <a:spcBef>
                <a:spcPts val="0"/>
              </a:spcBef>
              <a:spcAft>
                <a:spcPts val="0"/>
              </a:spcAft>
              <a:buNone/>
              <a:defRPr b="0" sz="4275">
                <a:solidFill>
                  <a:schemeClr val="dk1"/>
                </a:solidFill>
                <a:latin typeface="Arial"/>
                <a:ea typeface="Arial"/>
                <a:cs typeface="Arial"/>
                <a:sym typeface="Arial"/>
              </a:defRPr>
            </a:lvl7pPr>
            <a:lvl8pPr indent="0" lvl="7" marL="0" marR="0" algn="r">
              <a:spcBef>
                <a:spcPts val="0"/>
              </a:spcBef>
              <a:spcAft>
                <a:spcPts val="0"/>
              </a:spcAft>
              <a:buNone/>
              <a:defRPr b="0" sz="4275">
                <a:solidFill>
                  <a:schemeClr val="dk1"/>
                </a:solidFill>
                <a:latin typeface="Arial"/>
                <a:ea typeface="Arial"/>
                <a:cs typeface="Arial"/>
                <a:sym typeface="Arial"/>
              </a:defRPr>
            </a:lvl8pPr>
            <a:lvl9pPr indent="0" lvl="8" marL="0" marR="0" algn="r">
              <a:spcBef>
                <a:spcPts val="0"/>
              </a:spcBef>
              <a:spcAft>
                <a:spcPts val="0"/>
              </a:spcAft>
              <a:buNone/>
              <a:defRPr b="0" sz="4275">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67" name="Shape 67"/>
        <p:cNvGrpSpPr/>
        <p:nvPr/>
      </p:nvGrpSpPr>
      <p:grpSpPr>
        <a:xfrm>
          <a:off x="0" y="0"/>
          <a:ext cx="0" cy="0"/>
          <a:chOff x="0" y="0"/>
          <a:chExt cx="0" cy="0"/>
        </a:xfrm>
      </p:grpSpPr>
      <p:sp>
        <p:nvSpPr>
          <p:cNvPr id="68" name="Google Shape;68;p10"/>
          <p:cNvSpPr txBox="1"/>
          <p:nvPr>
            <p:ph type="title"/>
          </p:nvPr>
        </p:nvSpPr>
        <p:spPr>
          <a:xfrm>
            <a:off x="1645444" y="1311275"/>
            <a:ext cx="10829925" cy="5576888"/>
          </a:xfrm>
          <a:prstGeom prst="rect">
            <a:avLst/>
          </a:prstGeom>
          <a:noFill/>
          <a:ln>
            <a:noFill/>
          </a:ln>
        </p:spPr>
        <p:txBody>
          <a:bodyPr anchorCtr="0" anchor="b" bIns="188100" lIns="376200" spcFirstLastPara="1" rIns="376200" wrap="square" tIns="188100"/>
          <a:lstStyle>
            <a:lvl1pPr lvl="0" algn="l">
              <a:spcBef>
                <a:spcPts val="0"/>
              </a:spcBef>
              <a:spcAft>
                <a:spcPts val="0"/>
              </a:spcAft>
              <a:buSzPts val="1400"/>
              <a:buNone/>
              <a:defRPr b="1" sz="15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69" name="Google Shape;69;p10"/>
          <p:cNvSpPr txBox="1"/>
          <p:nvPr>
            <p:ph idx="1" type="body"/>
          </p:nvPr>
        </p:nvSpPr>
        <p:spPr>
          <a:xfrm>
            <a:off x="12870656" y="1311275"/>
            <a:ext cx="18402300" cy="28093989"/>
          </a:xfrm>
          <a:prstGeom prst="rect">
            <a:avLst/>
          </a:prstGeom>
          <a:noFill/>
          <a:ln>
            <a:noFill/>
          </a:ln>
        </p:spPr>
        <p:txBody>
          <a:bodyPr anchorCtr="0" anchor="t" bIns="188100" lIns="376200" spcFirstLastPara="1" rIns="376200" wrap="square" tIns="188100"/>
          <a:lstStyle>
            <a:lvl1pPr indent="-381000" lvl="0" marL="457200" algn="l">
              <a:spcBef>
                <a:spcPts val="480"/>
              </a:spcBef>
              <a:spcAft>
                <a:spcPts val="0"/>
              </a:spcAft>
              <a:buClr>
                <a:schemeClr val="dk1"/>
              </a:buClr>
              <a:buSzPts val="2400"/>
              <a:buFont typeface="Arial"/>
              <a:buChar char="•"/>
              <a:defRPr sz="2400"/>
            </a:lvl1pPr>
            <a:lvl2pPr indent="-361950" lvl="1" marL="914400" algn="l">
              <a:spcBef>
                <a:spcPts val="420"/>
              </a:spcBef>
              <a:spcAft>
                <a:spcPts val="0"/>
              </a:spcAft>
              <a:buClr>
                <a:schemeClr val="dk1"/>
              </a:buClr>
              <a:buSzPts val="2100"/>
              <a:buFont typeface="Arial"/>
              <a:buChar char="–"/>
              <a:defRPr sz="2100"/>
            </a:lvl2pPr>
            <a:lvl3pPr indent="-342900" lvl="2" marL="1371600" algn="l">
              <a:spcBef>
                <a:spcPts val="360"/>
              </a:spcBef>
              <a:spcAft>
                <a:spcPts val="0"/>
              </a:spcAft>
              <a:buClr>
                <a:schemeClr val="dk1"/>
              </a:buClr>
              <a:buSzPts val="1800"/>
              <a:buFont typeface="Arial"/>
              <a:buChar char="•"/>
              <a:defRPr sz="1800"/>
            </a:lvl3pPr>
            <a:lvl4pPr indent="-323850" lvl="3" marL="1828800" algn="l">
              <a:spcBef>
                <a:spcPts val="300"/>
              </a:spcBef>
              <a:spcAft>
                <a:spcPts val="0"/>
              </a:spcAft>
              <a:buClr>
                <a:schemeClr val="dk1"/>
              </a:buClr>
              <a:buSzPts val="1500"/>
              <a:buFont typeface="Arial"/>
              <a:buChar char="–"/>
              <a:defRPr sz="1500"/>
            </a:lvl4pPr>
            <a:lvl5pPr indent="-323850" lvl="4" marL="2286000" algn="l">
              <a:spcBef>
                <a:spcPts val="300"/>
              </a:spcBef>
              <a:spcAft>
                <a:spcPts val="0"/>
              </a:spcAft>
              <a:buClr>
                <a:schemeClr val="dk1"/>
              </a:buClr>
              <a:buSzPts val="1500"/>
              <a:buFont typeface="Arial"/>
              <a:buChar char="»"/>
              <a:defRPr sz="1500"/>
            </a:lvl5pPr>
            <a:lvl6pPr indent="-323850" lvl="5" marL="2743200" algn="l">
              <a:spcBef>
                <a:spcPts val="300"/>
              </a:spcBef>
              <a:spcAft>
                <a:spcPts val="0"/>
              </a:spcAft>
              <a:buClr>
                <a:schemeClr val="dk1"/>
              </a:buClr>
              <a:buSzPts val="1500"/>
              <a:buFont typeface="Arial"/>
              <a:buChar char="»"/>
              <a:defRPr sz="1500"/>
            </a:lvl6pPr>
            <a:lvl7pPr indent="-323850" lvl="6" marL="3200400" algn="l">
              <a:spcBef>
                <a:spcPts val="300"/>
              </a:spcBef>
              <a:spcAft>
                <a:spcPts val="0"/>
              </a:spcAft>
              <a:buClr>
                <a:schemeClr val="dk1"/>
              </a:buClr>
              <a:buSzPts val="1500"/>
              <a:buFont typeface="Arial"/>
              <a:buChar char="»"/>
              <a:defRPr sz="1500"/>
            </a:lvl7pPr>
            <a:lvl8pPr indent="-323850" lvl="7" marL="3657600" algn="l">
              <a:spcBef>
                <a:spcPts val="300"/>
              </a:spcBef>
              <a:spcAft>
                <a:spcPts val="0"/>
              </a:spcAft>
              <a:buClr>
                <a:schemeClr val="dk1"/>
              </a:buClr>
              <a:buSzPts val="1500"/>
              <a:buFont typeface="Arial"/>
              <a:buChar char="»"/>
              <a:defRPr sz="1500"/>
            </a:lvl8pPr>
            <a:lvl9pPr indent="-323850" lvl="8" marL="4114800" algn="l">
              <a:spcBef>
                <a:spcPts val="300"/>
              </a:spcBef>
              <a:spcAft>
                <a:spcPts val="0"/>
              </a:spcAft>
              <a:buClr>
                <a:schemeClr val="dk1"/>
              </a:buClr>
              <a:buSzPts val="1500"/>
              <a:buFont typeface="Arial"/>
              <a:buChar char="»"/>
              <a:defRPr sz="1500"/>
            </a:lvl9pPr>
          </a:lstStyle>
          <a:p/>
        </p:txBody>
      </p:sp>
      <p:sp>
        <p:nvSpPr>
          <p:cNvPr id="70" name="Google Shape;70;p10"/>
          <p:cNvSpPr txBox="1"/>
          <p:nvPr>
            <p:ph idx="2" type="body"/>
          </p:nvPr>
        </p:nvSpPr>
        <p:spPr>
          <a:xfrm>
            <a:off x="1645444" y="6888163"/>
            <a:ext cx="10829925" cy="22517100"/>
          </a:xfrm>
          <a:prstGeom prst="rect">
            <a:avLst/>
          </a:prstGeom>
          <a:noFill/>
          <a:ln>
            <a:noFill/>
          </a:ln>
        </p:spPr>
        <p:txBody>
          <a:bodyPr anchorCtr="0" anchor="t" bIns="188100" lIns="376200" spcFirstLastPara="1" rIns="376200" wrap="square" tIns="188100"/>
          <a:lstStyle>
            <a:lvl1pPr indent="-228600" lvl="0" marL="457200" algn="l">
              <a:spcBef>
                <a:spcPts val="210"/>
              </a:spcBef>
              <a:spcAft>
                <a:spcPts val="0"/>
              </a:spcAft>
              <a:buClr>
                <a:schemeClr val="dk1"/>
              </a:buClr>
              <a:buSzPts val="1050"/>
              <a:buFont typeface="Arial"/>
              <a:buNone/>
              <a:defRPr sz="1050"/>
            </a:lvl1pPr>
            <a:lvl2pPr indent="-228600" lvl="1" marL="914400" algn="l">
              <a:spcBef>
                <a:spcPts val="180"/>
              </a:spcBef>
              <a:spcAft>
                <a:spcPts val="0"/>
              </a:spcAft>
              <a:buClr>
                <a:schemeClr val="dk1"/>
              </a:buClr>
              <a:buSzPts val="900"/>
              <a:buFont typeface="Arial"/>
              <a:buNone/>
              <a:defRPr sz="900"/>
            </a:lvl2pPr>
            <a:lvl3pPr indent="-228600" lvl="2" marL="1371600" algn="l">
              <a:spcBef>
                <a:spcPts val="150"/>
              </a:spcBef>
              <a:spcAft>
                <a:spcPts val="0"/>
              </a:spcAft>
              <a:buClr>
                <a:schemeClr val="dk1"/>
              </a:buClr>
              <a:buSzPts val="750"/>
              <a:buFont typeface="Arial"/>
              <a:buNone/>
              <a:defRPr sz="750"/>
            </a:lvl3pPr>
            <a:lvl4pPr indent="-228600" lvl="3" marL="1828800" algn="l">
              <a:spcBef>
                <a:spcPts val="135"/>
              </a:spcBef>
              <a:spcAft>
                <a:spcPts val="0"/>
              </a:spcAft>
              <a:buClr>
                <a:schemeClr val="dk1"/>
              </a:buClr>
              <a:buSzPts val="675"/>
              <a:buFont typeface="Arial"/>
              <a:buNone/>
              <a:defRPr sz="675"/>
            </a:lvl4pPr>
            <a:lvl5pPr indent="-228600" lvl="4" marL="2286000" algn="l">
              <a:spcBef>
                <a:spcPts val="135"/>
              </a:spcBef>
              <a:spcAft>
                <a:spcPts val="0"/>
              </a:spcAft>
              <a:buClr>
                <a:schemeClr val="dk1"/>
              </a:buClr>
              <a:buSzPts val="675"/>
              <a:buFont typeface="Arial"/>
              <a:buNone/>
              <a:defRPr sz="675"/>
            </a:lvl5pPr>
            <a:lvl6pPr indent="-228600" lvl="5" marL="2743200" algn="l">
              <a:spcBef>
                <a:spcPts val="135"/>
              </a:spcBef>
              <a:spcAft>
                <a:spcPts val="0"/>
              </a:spcAft>
              <a:buClr>
                <a:schemeClr val="dk1"/>
              </a:buClr>
              <a:buSzPts val="675"/>
              <a:buFont typeface="Arial"/>
              <a:buNone/>
              <a:defRPr sz="675"/>
            </a:lvl6pPr>
            <a:lvl7pPr indent="-228600" lvl="6" marL="3200400" algn="l">
              <a:spcBef>
                <a:spcPts val="135"/>
              </a:spcBef>
              <a:spcAft>
                <a:spcPts val="0"/>
              </a:spcAft>
              <a:buClr>
                <a:schemeClr val="dk1"/>
              </a:buClr>
              <a:buSzPts val="675"/>
              <a:buFont typeface="Arial"/>
              <a:buNone/>
              <a:defRPr sz="675"/>
            </a:lvl7pPr>
            <a:lvl8pPr indent="-228600" lvl="7" marL="3657600" algn="l">
              <a:spcBef>
                <a:spcPts val="135"/>
              </a:spcBef>
              <a:spcAft>
                <a:spcPts val="0"/>
              </a:spcAft>
              <a:buClr>
                <a:schemeClr val="dk1"/>
              </a:buClr>
              <a:buSzPts val="675"/>
              <a:buFont typeface="Arial"/>
              <a:buNone/>
              <a:defRPr sz="675"/>
            </a:lvl8pPr>
            <a:lvl9pPr indent="-228600" lvl="8" marL="4114800" algn="l">
              <a:spcBef>
                <a:spcPts val="135"/>
              </a:spcBef>
              <a:spcAft>
                <a:spcPts val="0"/>
              </a:spcAft>
              <a:buClr>
                <a:schemeClr val="dk1"/>
              </a:buClr>
              <a:buSzPts val="675"/>
              <a:buFont typeface="Arial"/>
              <a:buNone/>
              <a:defRPr sz="675"/>
            </a:lvl9pPr>
          </a:lstStyle>
          <a:p/>
        </p:txBody>
      </p:sp>
      <p:sp>
        <p:nvSpPr>
          <p:cNvPr id="71" name="Google Shape;71;p10"/>
          <p:cNvSpPr txBox="1"/>
          <p:nvPr>
            <p:ph idx="10" type="dt"/>
          </p:nvPr>
        </p:nvSpPr>
        <p:spPr>
          <a:xfrm>
            <a:off x="1645444" y="29978350"/>
            <a:ext cx="7681913" cy="2286000"/>
          </a:xfrm>
          <a:prstGeom prst="rect">
            <a:avLst/>
          </a:prstGeom>
          <a:noFill/>
          <a:ln>
            <a:noFill/>
          </a:ln>
        </p:spPr>
        <p:txBody>
          <a:bodyPr anchorCtr="0" anchor="t" bIns="188100" lIns="376200" spcFirstLastPara="1" rIns="376200" wrap="square" tIns="188100"/>
          <a:lstStyle>
            <a:lvl1pPr lvl="0" algn="l">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0"/>
          <p:cNvSpPr txBox="1"/>
          <p:nvPr>
            <p:ph idx="11" type="ftr"/>
          </p:nvPr>
        </p:nvSpPr>
        <p:spPr>
          <a:xfrm>
            <a:off x="11246644" y="29978350"/>
            <a:ext cx="10425113" cy="2286000"/>
          </a:xfrm>
          <a:prstGeom prst="rect">
            <a:avLst/>
          </a:prstGeom>
          <a:noFill/>
          <a:ln>
            <a:noFill/>
          </a:ln>
        </p:spPr>
        <p:txBody>
          <a:bodyPr anchorCtr="0" anchor="t" bIns="188100" lIns="376200" spcFirstLastPara="1" rIns="376200" wrap="square" tIns="188100"/>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10"/>
          <p:cNvSpPr txBox="1"/>
          <p:nvPr>
            <p:ph idx="12" type="sldNum"/>
          </p:nvPr>
        </p:nvSpPr>
        <p:spPr>
          <a:xfrm>
            <a:off x="23591044" y="29978350"/>
            <a:ext cx="7681913" cy="2286000"/>
          </a:xfrm>
          <a:prstGeom prst="rect">
            <a:avLst/>
          </a:prstGeom>
          <a:noFill/>
          <a:ln>
            <a:noFill/>
          </a:ln>
        </p:spPr>
        <p:txBody>
          <a:bodyPr anchorCtr="0" anchor="t" bIns="188100" lIns="376200" spcFirstLastPara="1" rIns="376200" wrap="square" tIns="188100">
            <a:noAutofit/>
          </a:bodyPr>
          <a:lstStyle>
            <a:lvl1pPr indent="0" lvl="0" marL="0" marR="0" algn="r">
              <a:spcBef>
                <a:spcPts val="0"/>
              </a:spcBef>
              <a:spcAft>
                <a:spcPts val="0"/>
              </a:spcAft>
              <a:buNone/>
              <a:defRPr b="0" sz="4275">
                <a:solidFill>
                  <a:schemeClr val="dk1"/>
                </a:solidFill>
                <a:latin typeface="Arial"/>
                <a:ea typeface="Arial"/>
                <a:cs typeface="Arial"/>
                <a:sym typeface="Arial"/>
              </a:defRPr>
            </a:lvl1pPr>
            <a:lvl2pPr indent="0" lvl="1" marL="0" marR="0" algn="r">
              <a:spcBef>
                <a:spcPts val="0"/>
              </a:spcBef>
              <a:spcAft>
                <a:spcPts val="0"/>
              </a:spcAft>
              <a:buNone/>
              <a:defRPr b="0" sz="4275">
                <a:solidFill>
                  <a:schemeClr val="dk1"/>
                </a:solidFill>
                <a:latin typeface="Arial"/>
                <a:ea typeface="Arial"/>
                <a:cs typeface="Arial"/>
                <a:sym typeface="Arial"/>
              </a:defRPr>
            </a:lvl2pPr>
            <a:lvl3pPr indent="0" lvl="2" marL="0" marR="0" algn="r">
              <a:spcBef>
                <a:spcPts val="0"/>
              </a:spcBef>
              <a:spcAft>
                <a:spcPts val="0"/>
              </a:spcAft>
              <a:buNone/>
              <a:defRPr b="0" sz="4275">
                <a:solidFill>
                  <a:schemeClr val="dk1"/>
                </a:solidFill>
                <a:latin typeface="Arial"/>
                <a:ea typeface="Arial"/>
                <a:cs typeface="Arial"/>
                <a:sym typeface="Arial"/>
              </a:defRPr>
            </a:lvl3pPr>
            <a:lvl4pPr indent="0" lvl="3" marL="0" marR="0" algn="r">
              <a:spcBef>
                <a:spcPts val="0"/>
              </a:spcBef>
              <a:spcAft>
                <a:spcPts val="0"/>
              </a:spcAft>
              <a:buNone/>
              <a:defRPr b="0" sz="4275">
                <a:solidFill>
                  <a:schemeClr val="dk1"/>
                </a:solidFill>
                <a:latin typeface="Arial"/>
                <a:ea typeface="Arial"/>
                <a:cs typeface="Arial"/>
                <a:sym typeface="Arial"/>
              </a:defRPr>
            </a:lvl4pPr>
            <a:lvl5pPr indent="0" lvl="4" marL="0" marR="0" algn="r">
              <a:spcBef>
                <a:spcPts val="0"/>
              </a:spcBef>
              <a:spcAft>
                <a:spcPts val="0"/>
              </a:spcAft>
              <a:buNone/>
              <a:defRPr b="0" sz="4275">
                <a:solidFill>
                  <a:schemeClr val="dk1"/>
                </a:solidFill>
                <a:latin typeface="Arial"/>
                <a:ea typeface="Arial"/>
                <a:cs typeface="Arial"/>
                <a:sym typeface="Arial"/>
              </a:defRPr>
            </a:lvl5pPr>
            <a:lvl6pPr indent="0" lvl="5" marL="0" marR="0" algn="r">
              <a:spcBef>
                <a:spcPts val="0"/>
              </a:spcBef>
              <a:spcAft>
                <a:spcPts val="0"/>
              </a:spcAft>
              <a:buNone/>
              <a:defRPr b="0" sz="4275">
                <a:solidFill>
                  <a:schemeClr val="dk1"/>
                </a:solidFill>
                <a:latin typeface="Arial"/>
                <a:ea typeface="Arial"/>
                <a:cs typeface="Arial"/>
                <a:sym typeface="Arial"/>
              </a:defRPr>
            </a:lvl6pPr>
            <a:lvl7pPr indent="0" lvl="6" marL="0" marR="0" algn="r">
              <a:spcBef>
                <a:spcPts val="0"/>
              </a:spcBef>
              <a:spcAft>
                <a:spcPts val="0"/>
              </a:spcAft>
              <a:buNone/>
              <a:defRPr b="0" sz="4275">
                <a:solidFill>
                  <a:schemeClr val="dk1"/>
                </a:solidFill>
                <a:latin typeface="Arial"/>
                <a:ea typeface="Arial"/>
                <a:cs typeface="Arial"/>
                <a:sym typeface="Arial"/>
              </a:defRPr>
            </a:lvl7pPr>
            <a:lvl8pPr indent="0" lvl="7" marL="0" marR="0" algn="r">
              <a:spcBef>
                <a:spcPts val="0"/>
              </a:spcBef>
              <a:spcAft>
                <a:spcPts val="0"/>
              </a:spcAft>
              <a:buNone/>
              <a:defRPr b="0" sz="4275">
                <a:solidFill>
                  <a:schemeClr val="dk1"/>
                </a:solidFill>
                <a:latin typeface="Arial"/>
                <a:ea typeface="Arial"/>
                <a:cs typeface="Arial"/>
                <a:sym typeface="Arial"/>
              </a:defRPr>
            </a:lvl8pPr>
            <a:lvl9pPr indent="0" lvl="8" marL="0" marR="0" algn="r">
              <a:spcBef>
                <a:spcPts val="0"/>
              </a:spcBef>
              <a:spcAft>
                <a:spcPts val="0"/>
              </a:spcAft>
              <a:buNone/>
              <a:defRPr b="0" sz="4275">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9.xml"/><Relationship Id="rId10" Type="http://schemas.openxmlformats.org/officeDocument/2006/relationships/slideLayout" Target="../slideLayouts/slideLayout8.xml"/><Relationship Id="rId13" Type="http://schemas.openxmlformats.org/officeDocument/2006/relationships/slideLayout" Target="../slideLayouts/slideLayout11.xml"/><Relationship Id="rId12" Type="http://schemas.openxmlformats.org/officeDocument/2006/relationships/slideLayout" Target="../slideLayouts/slideLayout10.xml"/><Relationship Id="rId1" Type="http://schemas.openxmlformats.org/officeDocument/2006/relationships/image" Target="../media/image2.png"/><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15" Type="http://schemas.openxmlformats.org/officeDocument/2006/relationships/theme" Target="../theme/theme2.xml"/><Relationship Id="rId14" Type="http://schemas.openxmlformats.org/officeDocument/2006/relationships/slideLayout" Target="../slideLayouts/slideLayout1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DDA9A9"/>
            </a:gs>
            <a:gs pos="50000">
              <a:srgbClr val="990000"/>
            </a:gs>
            <a:gs pos="100000">
              <a:srgbClr val="DDA9A9"/>
            </a:gs>
          </a:gsLst>
          <a:lin ang="5400000" scaled="0"/>
        </a:gra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1645444" y="1317625"/>
            <a:ext cx="29627512" cy="5486400"/>
          </a:xfrm>
          <a:prstGeom prst="rect">
            <a:avLst/>
          </a:prstGeom>
          <a:noFill/>
          <a:ln>
            <a:noFill/>
          </a:ln>
        </p:spPr>
        <p:txBody>
          <a:bodyPr anchorCtr="0" anchor="ctr" bIns="188100" lIns="376200" spcFirstLastPara="1" rIns="376200" wrap="square" tIns="188100"/>
          <a:lstStyle>
            <a:lvl1pPr lvl="0" marR="0" rtl="0" algn="ctr">
              <a:spcBef>
                <a:spcPts val="0"/>
              </a:spcBef>
              <a:spcAft>
                <a:spcPts val="0"/>
              </a:spcAft>
              <a:buSzPts val="1400"/>
              <a:buNone/>
              <a:defRPr b="0" i="0" sz="13650" u="none" cap="none" strike="noStrike">
                <a:solidFill>
                  <a:schemeClr val="dk2"/>
                </a:solidFill>
                <a:latin typeface="Arial"/>
                <a:ea typeface="Arial"/>
                <a:cs typeface="Arial"/>
                <a:sym typeface="Arial"/>
              </a:defRPr>
            </a:lvl1pPr>
            <a:lvl2pPr lvl="1" marR="0" rtl="0" algn="ctr">
              <a:spcBef>
                <a:spcPts val="0"/>
              </a:spcBef>
              <a:spcAft>
                <a:spcPts val="0"/>
              </a:spcAft>
              <a:buSzPts val="1400"/>
              <a:buNone/>
              <a:defRPr b="0" i="0" sz="13650" u="none" cap="none" strike="noStrike">
                <a:solidFill>
                  <a:schemeClr val="dk2"/>
                </a:solidFill>
                <a:latin typeface="Arial"/>
                <a:ea typeface="Arial"/>
                <a:cs typeface="Arial"/>
                <a:sym typeface="Arial"/>
              </a:defRPr>
            </a:lvl2pPr>
            <a:lvl3pPr lvl="2" marR="0" rtl="0" algn="ctr">
              <a:spcBef>
                <a:spcPts val="0"/>
              </a:spcBef>
              <a:spcAft>
                <a:spcPts val="0"/>
              </a:spcAft>
              <a:buSzPts val="1400"/>
              <a:buNone/>
              <a:defRPr b="0" i="0" sz="13650" u="none" cap="none" strike="noStrike">
                <a:solidFill>
                  <a:schemeClr val="dk2"/>
                </a:solidFill>
                <a:latin typeface="Arial"/>
                <a:ea typeface="Arial"/>
                <a:cs typeface="Arial"/>
                <a:sym typeface="Arial"/>
              </a:defRPr>
            </a:lvl3pPr>
            <a:lvl4pPr lvl="3" marR="0" rtl="0" algn="ctr">
              <a:spcBef>
                <a:spcPts val="0"/>
              </a:spcBef>
              <a:spcAft>
                <a:spcPts val="0"/>
              </a:spcAft>
              <a:buSzPts val="1400"/>
              <a:buNone/>
              <a:defRPr b="0" i="0" sz="13650" u="none" cap="none" strike="noStrike">
                <a:solidFill>
                  <a:schemeClr val="dk2"/>
                </a:solidFill>
                <a:latin typeface="Arial"/>
                <a:ea typeface="Arial"/>
                <a:cs typeface="Arial"/>
                <a:sym typeface="Arial"/>
              </a:defRPr>
            </a:lvl4pPr>
            <a:lvl5pPr lvl="4" marR="0" rtl="0" algn="ctr">
              <a:spcBef>
                <a:spcPts val="0"/>
              </a:spcBef>
              <a:spcAft>
                <a:spcPts val="0"/>
              </a:spcAft>
              <a:buSzPts val="1400"/>
              <a:buNone/>
              <a:defRPr b="0" i="0" sz="13650" u="none" cap="none" strike="noStrike">
                <a:solidFill>
                  <a:schemeClr val="dk2"/>
                </a:solidFill>
                <a:latin typeface="Arial"/>
                <a:ea typeface="Arial"/>
                <a:cs typeface="Arial"/>
                <a:sym typeface="Arial"/>
              </a:defRPr>
            </a:lvl5pPr>
            <a:lvl6pPr lvl="5" marR="0" rtl="0" algn="ctr">
              <a:spcBef>
                <a:spcPts val="0"/>
              </a:spcBef>
              <a:spcAft>
                <a:spcPts val="0"/>
              </a:spcAft>
              <a:buSzPts val="1400"/>
              <a:buNone/>
              <a:defRPr b="0" i="0" sz="13650" u="none" cap="none" strike="noStrike">
                <a:solidFill>
                  <a:schemeClr val="dk2"/>
                </a:solidFill>
                <a:latin typeface="Arial"/>
                <a:ea typeface="Arial"/>
                <a:cs typeface="Arial"/>
                <a:sym typeface="Arial"/>
              </a:defRPr>
            </a:lvl6pPr>
            <a:lvl7pPr lvl="6" marR="0" rtl="0" algn="ctr">
              <a:spcBef>
                <a:spcPts val="0"/>
              </a:spcBef>
              <a:spcAft>
                <a:spcPts val="0"/>
              </a:spcAft>
              <a:buSzPts val="1400"/>
              <a:buNone/>
              <a:defRPr b="0" i="0" sz="13650" u="none" cap="none" strike="noStrike">
                <a:solidFill>
                  <a:schemeClr val="dk2"/>
                </a:solidFill>
                <a:latin typeface="Arial"/>
                <a:ea typeface="Arial"/>
                <a:cs typeface="Arial"/>
                <a:sym typeface="Arial"/>
              </a:defRPr>
            </a:lvl7pPr>
            <a:lvl8pPr lvl="7" marR="0" rtl="0" algn="ctr">
              <a:spcBef>
                <a:spcPts val="0"/>
              </a:spcBef>
              <a:spcAft>
                <a:spcPts val="0"/>
              </a:spcAft>
              <a:buSzPts val="1400"/>
              <a:buNone/>
              <a:defRPr b="0" i="0" sz="13650" u="none" cap="none" strike="noStrike">
                <a:solidFill>
                  <a:schemeClr val="dk2"/>
                </a:solidFill>
                <a:latin typeface="Arial"/>
                <a:ea typeface="Arial"/>
                <a:cs typeface="Arial"/>
                <a:sym typeface="Arial"/>
              </a:defRPr>
            </a:lvl8pPr>
            <a:lvl9pPr lvl="8" marR="0" rtl="0" algn="ctr">
              <a:spcBef>
                <a:spcPts val="0"/>
              </a:spcBef>
              <a:spcAft>
                <a:spcPts val="0"/>
              </a:spcAft>
              <a:buSzPts val="1400"/>
              <a:buNone/>
              <a:defRPr b="0" i="0" sz="13650" u="none" cap="none" strike="noStrike">
                <a:solidFill>
                  <a:schemeClr val="dk2"/>
                </a:solidFill>
                <a:latin typeface="Arial"/>
                <a:ea typeface="Arial"/>
                <a:cs typeface="Arial"/>
                <a:sym typeface="Arial"/>
              </a:defRPr>
            </a:lvl9pPr>
          </a:lstStyle>
          <a:p/>
        </p:txBody>
      </p:sp>
      <p:sp>
        <p:nvSpPr>
          <p:cNvPr id="7" name="Google Shape;7;p1"/>
          <p:cNvSpPr txBox="1"/>
          <p:nvPr>
            <p:ph idx="1" type="body"/>
          </p:nvPr>
        </p:nvSpPr>
        <p:spPr>
          <a:xfrm>
            <a:off x="1645444" y="7680326"/>
            <a:ext cx="29627512" cy="21726525"/>
          </a:xfrm>
          <a:prstGeom prst="rect">
            <a:avLst/>
          </a:prstGeom>
          <a:noFill/>
          <a:ln>
            <a:noFill/>
          </a:ln>
        </p:spPr>
        <p:txBody>
          <a:bodyPr anchorCtr="0" anchor="t" bIns="188100" lIns="376200" spcFirstLastPara="1" rIns="376200" wrap="square" tIns="188100"/>
          <a:lstStyle>
            <a:lvl1pPr indent="-857250" lvl="0" marL="457200" marR="0" rtl="0" algn="l">
              <a:spcBef>
                <a:spcPts val="1980"/>
              </a:spcBef>
              <a:spcAft>
                <a:spcPts val="0"/>
              </a:spcAft>
              <a:buClr>
                <a:schemeClr val="dk1"/>
              </a:buClr>
              <a:buSzPts val="9900"/>
              <a:buFont typeface="Arial"/>
              <a:buChar char="•"/>
              <a:defRPr b="0" i="0" sz="9900" u="none" cap="none" strike="noStrike">
                <a:solidFill>
                  <a:schemeClr val="dk1"/>
                </a:solidFill>
                <a:latin typeface="Arial"/>
                <a:ea typeface="Arial"/>
                <a:cs typeface="Arial"/>
                <a:sym typeface="Arial"/>
              </a:defRPr>
            </a:lvl1pPr>
            <a:lvl2pPr indent="-776287" lvl="1" marL="914400" marR="0" rtl="0" algn="l">
              <a:spcBef>
                <a:spcPts val="1725"/>
              </a:spcBef>
              <a:spcAft>
                <a:spcPts val="0"/>
              </a:spcAft>
              <a:buClr>
                <a:schemeClr val="dk1"/>
              </a:buClr>
              <a:buSzPts val="8625"/>
              <a:buFont typeface="Arial"/>
              <a:buChar char="–"/>
              <a:defRPr b="0" i="0" sz="8625" u="none" cap="none" strike="noStrike">
                <a:solidFill>
                  <a:schemeClr val="dk1"/>
                </a:solidFill>
                <a:latin typeface="Arial"/>
                <a:ea typeface="Arial"/>
                <a:cs typeface="Arial"/>
                <a:sym typeface="Arial"/>
              </a:defRPr>
            </a:lvl2pPr>
            <a:lvl3pPr indent="-700087" lvl="2" marL="1371600" marR="0" rtl="0" algn="l">
              <a:spcBef>
                <a:spcPts val="1485"/>
              </a:spcBef>
              <a:spcAft>
                <a:spcPts val="0"/>
              </a:spcAft>
              <a:buClr>
                <a:schemeClr val="dk1"/>
              </a:buClr>
              <a:buSzPts val="7425"/>
              <a:buFont typeface="Arial"/>
              <a:buChar char="•"/>
              <a:defRPr b="0" i="0" sz="7425" u="none" cap="none" strike="noStrike">
                <a:solidFill>
                  <a:schemeClr val="dk1"/>
                </a:solidFill>
                <a:latin typeface="Arial"/>
                <a:ea typeface="Arial"/>
                <a:cs typeface="Arial"/>
                <a:sym typeface="Arial"/>
              </a:defRPr>
            </a:lvl3pPr>
            <a:lvl4pPr indent="-619125" lvl="3" marL="1828800" marR="0" rtl="0" algn="l">
              <a:spcBef>
                <a:spcPts val="1230"/>
              </a:spcBef>
              <a:spcAft>
                <a:spcPts val="0"/>
              </a:spcAft>
              <a:buClr>
                <a:schemeClr val="dk1"/>
              </a:buClr>
              <a:buSzPts val="6150"/>
              <a:buFont typeface="Arial"/>
              <a:buChar char="–"/>
              <a:defRPr b="0" i="0" sz="6150" u="none" cap="none" strike="noStrike">
                <a:solidFill>
                  <a:schemeClr val="dk1"/>
                </a:solidFill>
                <a:latin typeface="Arial"/>
                <a:ea typeface="Arial"/>
                <a:cs typeface="Arial"/>
                <a:sym typeface="Arial"/>
              </a:defRPr>
            </a:lvl4pPr>
            <a:lvl5pPr indent="-619125" lvl="4" marL="2286000" marR="0" rtl="0" algn="l">
              <a:spcBef>
                <a:spcPts val="1230"/>
              </a:spcBef>
              <a:spcAft>
                <a:spcPts val="0"/>
              </a:spcAft>
              <a:buClr>
                <a:schemeClr val="dk1"/>
              </a:buClr>
              <a:buSzPts val="6150"/>
              <a:buFont typeface="Arial"/>
              <a:buChar char="»"/>
              <a:defRPr b="0" i="0" sz="6150" u="none" cap="none" strike="noStrike">
                <a:solidFill>
                  <a:schemeClr val="dk1"/>
                </a:solidFill>
                <a:latin typeface="Arial"/>
                <a:ea typeface="Arial"/>
                <a:cs typeface="Arial"/>
                <a:sym typeface="Arial"/>
              </a:defRPr>
            </a:lvl5pPr>
            <a:lvl6pPr indent="-619125" lvl="5" marL="2743200" marR="0" rtl="0" algn="l">
              <a:spcBef>
                <a:spcPts val="1230"/>
              </a:spcBef>
              <a:spcAft>
                <a:spcPts val="0"/>
              </a:spcAft>
              <a:buClr>
                <a:schemeClr val="dk1"/>
              </a:buClr>
              <a:buSzPts val="6150"/>
              <a:buFont typeface="Arial"/>
              <a:buChar char="»"/>
              <a:defRPr b="0" i="0" sz="6150" u="none" cap="none" strike="noStrike">
                <a:solidFill>
                  <a:schemeClr val="dk1"/>
                </a:solidFill>
                <a:latin typeface="Arial"/>
                <a:ea typeface="Arial"/>
                <a:cs typeface="Arial"/>
                <a:sym typeface="Arial"/>
              </a:defRPr>
            </a:lvl6pPr>
            <a:lvl7pPr indent="-619125" lvl="6" marL="3200400" marR="0" rtl="0" algn="l">
              <a:spcBef>
                <a:spcPts val="1230"/>
              </a:spcBef>
              <a:spcAft>
                <a:spcPts val="0"/>
              </a:spcAft>
              <a:buClr>
                <a:schemeClr val="dk1"/>
              </a:buClr>
              <a:buSzPts val="6150"/>
              <a:buFont typeface="Arial"/>
              <a:buChar char="»"/>
              <a:defRPr b="0" i="0" sz="6150" u="none" cap="none" strike="noStrike">
                <a:solidFill>
                  <a:schemeClr val="dk1"/>
                </a:solidFill>
                <a:latin typeface="Arial"/>
                <a:ea typeface="Arial"/>
                <a:cs typeface="Arial"/>
                <a:sym typeface="Arial"/>
              </a:defRPr>
            </a:lvl7pPr>
            <a:lvl8pPr indent="-619125" lvl="7" marL="3657600" marR="0" rtl="0" algn="l">
              <a:spcBef>
                <a:spcPts val="1230"/>
              </a:spcBef>
              <a:spcAft>
                <a:spcPts val="0"/>
              </a:spcAft>
              <a:buClr>
                <a:schemeClr val="dk1"/>
              </a:buClr>
              <a:buSzPts val="6150"/>
              <a:buFont typeface="Arial"/>
              <a:buChar char="»"/>
              <a:defRPr b="0" i="0" sz="6150" u="none" cap="none" strike="noStrike">
                <a:solidFill>
                  <a:schemeClr val="dk1"/>
                </a:solidFill>
                <a:latin typeface="Arial"/>
                <a:ea typeface="Arial"/>
                <a:cs typeface="Arial"/>
                <a:sym typeface="Arial"/>
              </a:defRPr>
            </a:lvl8pPr>
            <a:lvl9pPr indent="-619125" lvl="8" marL="4114800" marR="0" rtl="0" algn="l">
              <a:spcBef>
                <a:spcPts val="1230"/>
              </a:spcBef>
              <a:spcAft>
                <a:spcPts val="0"/>
              </a:spcAft>
              <a:buClr>
                <a:schemeClr val="dk1"/>
              </a:buClr>
              <a:buSzPts val="6150"/>
              <a:buFont typeface="Arial"/>
              <a:buChar char="»"/>
              <a:defRPr b="0" i="0" sz="6150" u="none" cap="none" strike="noStrike">
                <a:solidFill>
                  <a:schemeClr val="dk1"/>
                </a:solidFill>
                <a:latin typeface="Arial"/>
                <a:ea typeface="Arial"/>
                <a:cs typeface="Arial"/>
                <a:sym typeface="Arial"/>
              </a:defRPr>
            </a:lvl9pPr>
          </a:lstStyle>
          <a:p/>
        </p:txBody>
      </p:sp>
      <p:sp>
        <p:nvSpPr>
          <p:cNvPr id="8" name="Google Shape;8;p1"/>
          <p:cNvSpPr txBox="1"/>
          <p:nvPr>
            <p:ph idx="10" type="dt"/>
          </p:nvPr>
        </p:nvSpPr>
        <p:spPr>
          <a:xfrm>
            <a:off x="1645444" y="29978350"/>
            <a:ext cx="7681913" cy="2286000"/>
          </a:xfrm>
          <a:prstGeom prst="rect">
            <a:avLst/>
          </a:prstGeom>
          <a:noFill/>
          <a:ln>
            <a:noFill/>
          </a:ln>
        </p:spPr>
        <p:txBody>
          <a:bodyPr anchorCtr="0" anchor="t" bIns="188100" lIns="376200" spcFirstLastPara="1" rIns="376200" wrap="square" tIns="188100"/>
          <a:lstStyle>
            <a:lvl1pPr lvl="0" marR="0" rtl="0" algn="l">
              <a:spcBef>
                <a:spcPts val="0"/>
              </a:spcBef>
              <a:spcAft>
                <a:spcPts val="0"/>
              </a:spcAft>
              <a:buSzPts val="1400"/>
              <a:buNone/>
              <a:defRPr b="0" i="0" sz="4275" u="none" cap="none" strike="noStrike">
                <a:solidFill>
                  <a:schemeClr val="dk1"/>
                </a:solidFill>
                <a:latin typeface="Arial"/>
                <a:ea typeface="Arial"/>
                <a:cs typeface="Arial"/>
                <a:sym typeface="Arial"/>
              </a:defRPr>
            </a:lvl1pPr>
            <a:lvl2pPr lvl="1" marR="0" rtl="0" algn="ctr">
              <a:spcBef>
                <a:spcPts val="0"/>
              </a:spcBef>
              <a:spcAft>
                <a:spcPts val="0"/>
              </a:spcAft>
              <a:buSzPts val="1400"/>
              <a:buNone/>
              <a:defRPr b="1" i="0" sz="4300" u="none" cap="none" strike="noStrike">
                <a:solidFill>
                  <a:srgbClr val="FF9900"/>
                </a:solidFill>
                <a:latin typeface="Arial"/>
                <a:ea typeface="Arial"/>
                <a:cs typeface="Arial"/>
                <a:sym typeface="Arial"/>
              </a:defRPr>
            </a:lvl2pPr>
            <a:lvl3pPr lvl="2" marR="0" rtl="0" algn="ctr">
              <a:spcBef>
                <a:spcPts val="0"/>
              </a:spcBef>
              <a:spcAft>
                <a:spcPts val="0"/>
              </a:spcAft>
              <a:buSzPts val="1400"/>
              <a:buNone/>
              <a:defRPr b="1" i="0" sz="4300" u="none" cap="none" strike="noStrike">
                <a:solidFill>
                  <a:srgbClr val="FF9900"/>
                </a:solidFill>
                <a:latin typeface="Arial"/>
                <a:ea typeface="Arial"/>
                <a:cs typeface="Arial"/>
                <a:sym typeface="Arial"/>
              </a:defRPr>
            </a:lvl3pPr>
            <a:lvl4pPr lvl="3" marR="0" rtl="0" algn="ctr">
              <a:spcBef>
                <a:spcPts val="0"/>
              </a:spcBef>
              <a:spcAft>
                <a:spcPts val="0"/>
              </a:spcAft>
              <a:buSzPts val="1400"/>
              <a:buNone/>
              <a:defRPr b="1" i="0" sz="4300" u="none" cap="none" strike="noStrike">
                <a:solidFill>
                  <a:srgbClr val="FF9900"/>
                </a:solidFill>
                <a:latin typeface="Arial"/>
                <a:ea typeface="Arial"/>
                <a:cs typeface="Arial"/>
                <a:sym typeface="Arial"/>
              </a:defRPr>
            </a:lvl4pPr>
            <a:lvl5pPr lvl="4" marR="0" rtl="0" algn="ctr">
              <a:spcBef>
                <a:spcPts val="0"/>
              </a:spcBef>
              <a:spcAft>
                <a:spcPts val="0"/>
              </a:spcAft>
              <a:buSzPts val="1400"/>
              <a:buNone/>
              <a:defRPr b="1" i="0" sz="4300" u="none" cap="none" strike="noStrike">
                <a:solidFill>
                  <a:srgbClr val="FF9900"/>
                </a:solidFill>
                <a:latin typeface="Arial"/>
                <a:ea typeface="Arial"/>
                <a:cs typeface="Arial"/>
                <a:sym typeface="Arial"/>
              </a:defRPr>
            </a:lvl5pPr>
            <a:lvl6pPr lvl="5" marR="0" rtl="0" algn="l">
              <a:spcBef>
                <a:spcPts val="0"/>
              </a:spcBef>
              <a:spcAft>
                <a:spcPts val="0"/>
              </a:spcAft>
              <a:buSzPts val="1400"/>
              <a:buNone/>
              <a:defRPr b="1" i="0" sz="4300" u="none" cap="none" strike="noStrike">
                <a:solidFill>
                  <a:srgbClr val="FF9900"/>
                </a:solidFill>
                <a:latin typeface="Arial"/>
                <a:ea typeface="Arial"/>
                <a:cs typeface="Arial"/>
                <a:sym typeface="Arial"/>
              </a:defRPr>
            </a:lvl6pPr>
            <a:lvl7pPr lvl="6" marR="0" rtl="0" algn="l">
              <a:spcBef>
                <a:spcPts val="0"/>
              </a:spcBef>
              <a:spcAft>
                <a:spcPts val="0"/>
              </a:spcAft>
              <a:buSzPts val="1400"/>
              <a:buNone/>
              <a:defRPr b="1" i="0" sz="4300" u="none" cap="none" strike="noStrike">
                <a:solidFill>
                  <a:srgbClr val="FF9900"/>
                </a:solidFill>
                <a:latin typeface="Arial"/>
                <a:ea typeface="Arial"/>
                <a:cs typeface="Arial"/>
                <a:sym typeface="Arial"/>
              </a:defRPr>
            </a:lvl7pPr>
            <a:lvl8pPr lvl="7" marR="0" rtl="0" algn="l">
              <a:spcBef>
                <a:spcPts val="0"/>
              </a:spcBef>
              <a:spcAft>
                <a:spcPts val="0"/>
              </a:spcAft>
              <a:buSzPts val="1400"/>
              <a:buNone/>
              <a:defRPr b="1" i="0" sz="4300" u="none" cap="none" strike="noStrike">
                <a:solidFill>
                  <a:srgbClr val="FF9900"/>
                </a:solidFill>
                <a:latin typeface="Arial"/>
                <a:ea typeface="Arial"/>
                <a:cs typeface="Arial"/>
                <a:sym typeface="Arial"/>
              </a:defRPr>
            </a:lvl8pPr>
            <a:lvl9pPr lvl="8" marR="0" rtl="0" algn="l">
              <a:spcBef>
                <a:spcPts val="0"/>
              </a:spcBef>
              <a:spcAft>
                <a:spcPts val="0"/>
              </a:spcAft>
              <a:buSzPts val="1400"/>
              <a:buNone/>
              <a:defRPr b="1" i="0" sz="4300" u="none" cap="none" strike="noStrike">
                <a:solidFill>
                  <a:srgbClr val="FF9900"/>
                </a:solidFill>
                <a:latin typeface="Arial"/>
                <a:ea typeface="Arial"/>
                <a:cs typeface="Arial"/>
                <a:sym typeface="Arial"/>
              </a:defRPr>
            </a:lvl9pPr>
          </a:lstStyle>
          <a:p/>
        </p:txBody>
      </p:sp>
      <p:sp>
        <p:nvSpPr>
          <p:cNvPr id="9" name="Google Shape;9;p1"/>
          <p:cNvSpPr txBox="1"/>
          <p:nvPr>
            <p:ph idx="11" type="ftr"/>
          </p:nvPr>
        </p:nvSpPr>
        <p:spPr>
          <a:xfrm>
            <a:off x="11246644" y="29978350"/>
            <a:ext cx="10425113" cy="2286000"/>
          </a:xfrm>
          <a:prstGeom prst="rect">
            <a:avLst/>
          </a:prstGeom>
          <a:noFill/>
          <a:ln>
            <a:noFill/>
          </a:ln>
        </p:spPr>
        <p:txBody>
          <a:bodyPr anchorCtr="0" anchor="t" bIns="188100" lIns="376200" spcFirstLastPara="1" rIns="376200" wrap="square" tIns="188100"/>
          <a:lstStyle>
            <a:lvl1pPr lvl="0" marR="0" rtl="0" algn="ctr">
              <a:spcBef>
                <a:spcPts val="0"/>
              </a:spcBef>
              <a:spcAft>
                <a:spcPts val="0"/>
              </a:spcAft>
              <a:buSzPts val="1400"/>
              <a:buNone/>
              <a:defRPr b="0" i="0" sz="4275" u="none" cap="none" strike="noStrike">
                <a:solidFill>
                  <a:schemeClr val="dk1"/>
                </a:solidFill>
                <a:latin typeface="Arial"/>
                <a:ea typeface="Arial"/>
                <a:cs typeface="Arial"/>
                <a:sym typeface="Arial"/>
              </a:defRPr>
            </a:lvl1pPr>
            <a:lvl2pPr lvl="1" marR="0" rtl="0" algn="ctr">
              <a:spcBef>
                <a:spcPts val="0"/>
              </a:spcBef>
              <a:spcAft>
                <a:spcPts val="0"/>
              </a:spcAft>
              <a:buSzPts val="1400"/>
              <a:buNone/>
              <a:defRPr b="1" i="0" sz="4300" u="none" cap="none" strike="noStrike">
                <a:solidFill>
                  <a:srgbClr val="FF9900"/>
                </a:solidFill>
                <a:latin typeface="Arial"/>
                <a:ea typeface="Arial"/>
                <a:cs typeface="Arial"/>
                <a:sym typeface="Arial"/>
              </a:defRPr>
            </a:lvl2pPr>
            <a:lvl3pPr lvl="2" marR="0" rtl="0" algn="ctr">
              <a:spcBef>
                <a:spcPts val="0"/>
              </a:spcBef>
              <a:spcAft>
                <a:spcPts val="0"/>
              </a:spcAft>
              <a:buSzPts val="1400"/>
              <a:buNone/>
              <a:defRPr b="1" i="0" sz="4300" u="none" cap="none" strike="noStrike">
                <a:solidFill>
                  <a:srgbClr val="FF9900"/>
                </a:solidFill>
                <a:latin typeface="Arial"/>
                <a:ea typeface="Arial"/>
                <a:cs typeface="Arial"/>
                <a:sym typeface="Arial"/>
              </a:defRPr>
            </a:lvl3pPr>
            <a:lvl4pPr lvl="3" marR="0" rtl="0" algn="ctr">
              <a:spcBef>
                <a:spcPts val="0"/>
              </a:spcBef>
              <a:spcAft>
                <a:spcPts val="0"/>
              </a:spcAft>
              <a:buSzPts val="1400"/>
              <a:buNone/>
              <a:defRPr b="1" i="0" sz="4300" u="none" cap="none" strike="noStrike">
                <a:solidFill>
                  <a:srgbClr val="FF9900"/>
                </a:solidFill>
                <a:latin typeface="Arial"/>
                <a:ea typeface="Arial"/>
                <a:cs typeface="Arial"/>
                <a:sym typeface="Arial"/>
              </a:defRPr>
            </a:lvl4pPr>
            <a:lvl5pPr lvl="4" marR="0" rtl="0" algn="ctr">
              <a:spcBef>
                <a:spcPts val="0"/>
              </a:spcBef>
              <a:spcAft>
                <a:spcPts val="0"/>
              </a:spcAft>
              <a:buSzPts val="1400"/>
              <a:buNone/>
              <a:defRPr b="1" i="0" sz="4300" u="none" cap="none" strike="noStrike">
                <a:solidFill>
                  <a:srgbClr val="FF9900"/>
                </a:solidFill>
                <a:latin typeface="Arial"/>
                <a:ea typeface="Arial"/>
                <a:cs typeface="Arial"/>
                <a:sym typeface="Arial"/>
              </a:defRPr>
            </a:lvl5pPr>
            <a:lvl6pPr lvl="5" marR="0" rtl="0" algn="l">
              <a:spcBef>
                <a:spcPts val="0"/>
              </a:spcBef>
              <a:spcAft>
                <a:spcPts val="0"/>
              </a:spcAft>
              <a:buSzPts val="1400"/>
              <a:buNone/>
              <a:defRPr b="1" i="0" sz="4300" u="none" cap="none" strike="noStrike">
                <a:solidFill>
                  <a:srgbClr val="FF9900"/>
                </a:solidFill>
                <a:latin typeface="Arial"/>
                <a:ea typeface="Arial"/>
                <a:cs typeface="Arial"/>
                <a:sym typeface="Arial"/>
              </a:defRPr>
            </a:lvl6pPr>
            <a:lvl7pPr lvl="6" marR="0" rtl="0" algn="l">
              <a:spcBef>
                <a:spcPts val="0"/>
              </a:spcBef>
              <a:spcAft>
                <a:spcPts val="0"/>
              </a:spcAft>
              <a:buSzPts val="1400"/>
              <a:buNone/>
              <a:defRPr b="1" i="0" sz="4300" u="none" cap="none" strike="noStrike">
                <a:solidFill>
                  <a:srgbClr val="FF9900"/>
                </a:solidFill>
                <a:latin typeface="Arial"/>
                <a:ea typeface="Arial"/>
                <a:cs typeface="Arial"/>
                <a:sym typeface="Arial"/>
              </a:defRPr>
            </a:lvl7pPr>
            <a:lvl8pPr lvl="7" marR="0" rtl="0" algn="l">
              <a:spcBef>
                <a:spcPts val="0"/>
              </a:spcBef>
              <a:spcAft>
                <a:spcPts val="0"/>
              </a:spcAft>
              <a:buSzPts val="1400"/>
              <a:buNone/>
              <a:defRPr b="1" i="0" sz="4300" u="none" cap="none" strike="noStrike">
                <a:solidFill>
                  <a:srgbClr val="FF9900"/>
                </a:solidFill>
                <a:latin typeface="Arial"/>
                <a:ea typeface="Arial"/>
                <a:cs typeface="Arial"/>
                <a:sym typeface="Arial"/>
              </a:defRPr>
            </a:lvl8pPr>
            <a:lvl9pPr lvl="8" marR="0" rtl="0" algn="l">
              <a:spcBef>
                <a:spcPts val="0"/>
              </a:spcBef>
              <a:spcAft>
                <a:spcPts val="0"/>
              </a:spcAft>
              <a:buSzPts val="1400"/>
              <a:buNone/>
              <a:defRPr b="1" i="0" sz="4300" u="none" cap="none" strike="noStrike">
                <a:solidFill>
                  <a:srgbClr val="FF9900"/>
                </a:solidFill>
                <a:latin typeface="Arial"/>
                <a:ea typeface="Arial"/>
                <a:cs typeface="Arial"/>
                <a:sym typeface="Arial"/>
              </a:defRPr>
            </a:lvl9pPr>
          </a:lstStyle>
          <a:p/>
        </p:txBody>
      </p:sp>
      <p:sp>
        <p:nvSpPr>
          <p:cNvPr id="10" name="Google Shape;10;p1"/>
          <p:cNvSpPr txBox="1"/>
          <p:nvPr>
            <p:ph idx="12" type="sldNum"/>
          </p:nvPr>
        </p:nvSpPr>
        <p:spPr>
          <a:xfrm>
            <a:off x="23591044" y="29978350"/>
            <a:ext cx="7681913" cy="2286000"/>
          </a:xfrm>
          <a:prstGeom prst="rect">
            <a:avLst/>
          </a:prstGeom>
          <a:noFill/>
          <a:ln>
            <a:noFill/>
          </a:ln>
        </p:spPr>
        <p:txBody>
          <a:bodyPr anchorCtr="0" anchor="t" bIns="188100" lIns="376200" spcFirstLastPara="1" rIns="376200" wrap="square" tIns="188100">
            <a:noAutofit/>
          </a:bodyPr>
          <a:lstStyle>
            <a:lvl1pPr indent="0" lvl="0" marL="0" marR="0" rtl="0" algn="r">
              <a:spcBef>
                <a:spcPts val="0"/>
              </a:spcBef>
              <a:spcAft>
                <a:spcPts val="0"/>
              </a:spcAft>
              <a:buNone/>
              <a:defRPr b="0" i="0" sz="4275" u="none" cap="none" strike="noStrike">
                <a:solidFill>
                  <a:schemeClr val="dk1"/>
                </a:solidFill>
                <a:latin typeface="Arial"/>
                <a:ea typeface="Arial"/>
                <a:cs typeface="Arial"/>
                <a:sym typeface="Arial"/>
              </a:defRPr>
            </a:lvl1pPr>
            <a:lvl2pPr indent="0" lvl="1" marL="0" marR="0" rtl="0" algn="r">
              <a:spcBef>
                <a:spcPts val="0"/>
              </a:spcBef>
              <a:spcAft>
                <a:spcPts val="0"/>
              </a:spcAft>
              <a:buNone/>
              <a:defRPr b="0" i="0" sz="4275" u="none" cap="none" strike="noStrike">
                <a:solidFill>
                  <a:schemeClr val="dk1"/>
                </a:solidFill>
                <a:latin typeface="Arial"/>
                <a:ea typeface="Arial"/>
                <a:cs typeface="Arial"/>
                <a:sym typeface="Arial"/>
              </a:defRPr>
            </a:lvl2pPr>
            <a:lvl3pPr indent="0" lvl="2" marL="0" marR="0" rtl="0" algn="r">
              <a:spcBef>
                <a:spcPts val="0"/>
              </a:spcBef>
              <a:spcAft>
                <a:spcPts val="0"/>
              </a:spcAft>
              <a:buNone/>
              <a:defRPr b="0" i="0" sz="4275" u="none" cap="none" strike="noStrike">
                <a:solidFill>
                  <a:schemeClr val="dk1"/>
                </a:solidFill>
                <a:latin typeface="Arial"/>
                <a:ea typeface="Arial"/>
                <a:cs typeface="Arial"/>
                <a:sym typeface="Arial"/>
              </a:defRPr>
            </a:lvl3pPr>
            <a:lvl4pPr indent="0" lvl="3" marL="0" marR="0" rtl="0" algn="r">
              <a:spcBef>
                <a:spcPts val="0"/>
              </a:spcBef>
              <a:spcAft>
                <a:spcPts val="0"/>
              </a:spcAft>
              <a:buNone/>
              <a:defRPr b="0" i="0" sz="4275" u="none" cap="none" strike="noStrike">
                <a:solidFill>
                  <a:schemeClr val="dk1"/>
                </a:solidFill>
                <a:latin typeface="Arial"/>
                <a:ea typeface="Arial"/>
                <a:cs typeface="Arial"/>
                <a:sym typeface="Arial"/>
              </a:defRPr>
            </a:lvl4pPr>
            <a:lvl5pPr indent="0" lvl="4" marL="0" marR="0" rtl="0" algn="r">
              <a:spcBef>
                <a:spcPts val="0"/>
              </a:spcBef>
              <a:spcAft>
                <a:spcPts val="0"/>
              </a:spcAft>
              <a:buNone/>
              <a:defRPr b="0" i="0" sz="4275" u="none" cap="none" strike="noStrike">
                <a:solidFill>
                  <a:schemeClr val="dk1"/>
                </a:solidFill>
                <a:latin typeface="Arial"/>
                <a:ea typeface="Arial"/>
                <a:cs typeface="Arial"/>
                <a:sym typeface="Arial"/>
              </a:defRPr>
            </a:lvl5pPr>
            <a:lvl6pPr indent="0" lvl="5" marL="0" marR="0" rtl="0" algn="r">
              <a:spcBef>
                <a:spcPts val="0"/>
              </a:spcBef>
              <a:spcAft>
                <a:spcPts val="0"/>
              </a:spcAft>
              <a:buNone/>
              <a:defRPr b="0" i="0" sz="4275" u="none" cap="none" strike="noStrike">
                <a:solidFill>
                  <a:schemeClr val="dk1"/>
                </a:solidFill>
                <a:latin typeface="Arial"/>
                <a:ea typeface="Arial"/>
                <a:cs typeface="Arial"/>
                <a:sym typeface="Arial"/>
              </a:defRPr>
            </a:lvl6pPr>
            <a:lvl7pPr indent="0" lvl="6" marL="0" marR="0" rtl="0" algn="r">
              <a:spcBef>
                <a:spcPts val="0"/>
              </a:spcBef>
              <a:spcAft>
                <a:spcPts val="0"/>
              </a:spcAft>
              <a:buNone/>
              <a:defRPr b="0" i="0" sz="4275" u="none" cap="none" strike="noStrike">
                <a:solidFill>
                  <a:schemeClr val="dk1"/>
                </a:solidFill>
                <a:latin typeface="Arial"/>
                <a:ea typeface="Arial"/>
                <a:cs typeface="Arial"/>
                <a:sym typeface="Arial"/>
              </a:defRPr>
            </a:lvl7pPr>
            <a:lvl8pPr indent="0" lvl="7" marL="0" marR="0" rtl="0" algn="r">
              <a:spcBef>
                <a:spcPts val="0"/>
              </a:spcBef>
              <a:spcAft>
                <a:spcPts val="0"/>
              </a:spcAft>
              <a:buNone/>
              <a:defRPr b="0" i="0" sz="4275" u="none" cap="none" strike="noStrike">
                <a:solidFill>
                  <a:schemeClr val="dk1"/>
                </a:solidFill>
                <a:latin typeface="Arial"/>
                <a:ea typeface="Arial"/>
                <a:cs typeface="Arial"/>
                <a:sym typeface="Arial"/>
              </a:defRPr>
            </a:lvl8pPr>
            <a:lvl9pPr indent="0" lvl="8" marL="0" marR="0" rtl="0" algn="r">
              <a:spcBef>
                <a:spcPts val="0"/>
              </a:spcBef>
              <a:spcAft>
                <a:spcPts val="0"/>
              </a:spcAft>
              <a:buNone/>
              <a:defRPr b="0" i="0" sz="4275"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sz="1400">
              <a:solidFill>
                <a:srgbClr val="000000"/>
              </a:solidFill>
            </a:endParaRPr>
          </a:p>
        </p:txBody>
      </p:sp>
      <p:pic>
        <p:nvPicPr>
          <p:cNvPr id="11" name="Google Shape;11;p1"/>
          <p:cNvPicPr preferRelativeResize="0"/>
          <p:nvPr/>
        </p:nvPicPr>
        <p:blipFill rotWithShape="1">
          <a:blip r:embed="rId1">
            <a:alphaModFix/>
          </a:blip>
          <a:srcRect b="0" l="0" r="0" t="0"/>
          <a:stretch/>
        </p:blipFill>
        <p:spPr>
          <a:xfrm rot="-5400000">
            <a:off x="-11506200" y="16459200"/>
            <a:ext cx="14274800" cy="4368800"/>
          </a:xfrm>
          <a:prstGeom prst="rect">
            <a:avLst/>
          </a:prstGeom>
          <a:noFill/>
          <a:ln>
            <a:noFill/>
          </a:ln>
        </p:spPr>
      </p:pic>
      <p:pic>
        <p:nvPicPr>
          <p:cNvPr id="12" name="Google Shape;12;p1"/>
          <p:cNvPicPr preferRelativeResize="0"/>
          <p:nvPr/>
        </p:nvPicPr>
        <p:blipFill rotWithShape="1">
          <a:blip r:embed="rId1">
            <a:alphaModFix/>
          </a:blip>
          <a:srcRect b="0" l="0" r="0" t="0"/>
          <a:stretch/>
        </p:blipFill>
        <p:spPr>
          <a:xfrm rot="5400000">
            <a:off x="30149800" y="16459200"/>
            <a:ext cx="14274800" cy="4368800"/>
          </a:xfrm>
          <a:prstGeom prst="rect">
            <a:avLst/>
          </a:prstGeom>
          <a:noFill/>
          <a:ln>
            <a:noFill/>
          </a:ln>
        </p:spPr>
      </p:pic>
      <p:pic>
        <p:nvPicPr>
          <p:cNvPr id="13" name="Google Shape;13;p1"/>
          <p:cNvPicPr preferRelativeResize="0"/>
          <p:nvPr/>
        </p:nvPicPr>
        <p:blipFill rotWithShape="1">
          <a:blip r:embed="rId2">
            <a:alphaModFix/>
          </a:blip>
          <a:srcRect b="0" l="0" r="0" t="0"/>
          <a:stretch/>
        </p:blipFill>
        <p:spPr>
          <a:xfrm>
            <a:off x="1473200" y="33426400"/>
            <a:ext cx="29972000" cy="1549400"/>
          </a:xfrm>
          <a:prstGeom prst="rect">
            <a:avLst/>
          </a:prstGeom>
          <a:noFill/>
          <a:ln>
            <a:noFill/>
          </a:ln>
        </p:spPr>
      </p:pic>
      <p:sp>
        <p:nvSpPr>
          <p:cNvPr id="14" name="Google Shape;14;p1"/>
          <p:cNvSpPr/>
          <p:nvPr/>
        </p:nvSpPr>
        <p:spPr>
          <a:xfrm>
            <a:off x="1473200" y="33997900"/>
            <a:ext cx="16459200" cy="1270000"/>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b="1" i="0" lang="en-US" sz="4880" u="none" cap="none" strike="noStrike">
                <a:solidFill>
                  <a:srgbClr val="808080"/>
                </a:solidFill>
                <a:latin typeface="Arial"/>
                <a:ea typeface="Arial"/>
                <a:cs typeface="Arial"/>
                <a:sym typeface="Arial"/>
              </a:rPr>
              <a:t>Template ID: perceptualpewter  Size: 36x36</a:t>
            </a:r>
            <a:endParaRPr/>
          </a:p>
        </p:txBody>
      </p:sp>
    </p:spTree>
  </p:cSld>
  <p:clrMap accent1="accent1" accent2="accent2" accent3="accent3" accent4="accent4" accent5="accent5" accent6="accent6" bg1="lt1" bg2="dk2" tx1="dk1" tx2="lt2" folHlink="folHlink" hlink="hlink"/>
  <p:sldLayoutIdLst>
    <p:sldLayoutId id="2147483648" r:id="rId3"/>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image" Target="../media/image8.jpg"/><Relationship Id="rId10" Type="http://schemas.openxmlformats.org/officeDocument/2006/relationships/hyperlink" Target="https://medium.com/datadriveninvestor/how-do-lstm-networks-solve-the-problem-of-vanishing-gradients-a6784971a577" TargetMode="External"/><Relationship Id="rId13" Type="http://schemas.openxmlformats.org/officeDocument/2006/relationships/image" Target="../media/image6.jpg"/><Relationship Id="rId12" Type="http://schemas.openxmlformats.org/officeDocument/2006/relationships/image" Target="../media/image7.jpg"/><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cdn-images-1.medium.com/max/650/1*M8T-G1MPkXGR0OBjZowASw.png" TargetMode="External"/><Relationship Id="rId4" Type="http://schemas.openxmlformats.org/officeDocument/2006/relationships/hyperlink" Target="https://github.com/tensorflow/magenta" TargetMode="External"/><Relationship Id="rId9" Type="http://schemas.openxmlformats.org/officeDocument/2006/relationships/hyperlink" Target="https://magenta.tensorflow.org/performance-rnn" TargetMode="External"/><Relationship Id="rId15" Type="http://schemas.openxmlformats.org/officeDocument/2006/relationships/image" Target="../media/image10.png"/><Relationship Id="rId14" Type="http://schemas.openxmlformats.org/officeDocument/2006/relationships/image" Target="../media/image3.png"/><Relationship Id="rId17" Type="http://schemas.openxmlformats.org/officeDocument/2006/relationships/image" Target="../media/image4.png"/><Relationship Id="rId16" Type="http://schemas.openxmlformats.org/officeDocument/2006/relationships/image" Target="../media/image9.png"/><Relationship Id="rId5" Type="http://schemas.openxmlformats.org/officeDocument/2006/relationships/hyperlink" Target="https://github.com/tensorflow/magenta" TargetMode="External"/><Relationship Id="rId6" Type="http://schemas.openxmlformats.org/officeDocument/2006/relationships/hyperlink" Target="https://github.com/tensorflow/magenta" TargetMode="External"/><Relationship Id="rId18" Type="http://schemas.openxmlformats.org/officeDocument/2006/relationships/image" Target="../media/image5.png"/><Relationship Id="rId7" Type="http://schemas.openxmlformats.org/officeDocument/2006/relationships/hyperlink" Target="https://magenta.tensorflow.org/performance-rnn" TargetMode="External"/><Relationship Id="rId8" Type="http://schemas.openxmlformats.org/officeDocument/2006/relationships/hyperlink" Target="https://magenta.tensorflow.org/performance-rnn"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lt1"/>
            </a:gs>
            <a:gs pos="100000">
              <a:srgbClr val="C8C8C8"/>
            </a:gs>
          </a:gsLst>
          <a:lin ang="5400000" scaled="0"/>
        </a:gradFill>
      </p:bgPr>
    </p:bg>
    <p:spTree>
      <p:nvGrpSpPr>
        <p:cNvPr id="96" name="Shape 96"/>
        <p:cNvGrpSpPr/>
        <p:nvPr/>
      </p:nvGrpSpPr>
      <p:grpSpPr>
        <a:xfrm>
          <a:off x="0" y="0"/>
          <a:ext cx="0" cy="0"/>
          <a:chOff x="0" y="0"/>
          <a:chExt cx="0" cy="0"/>
        </a:xfrm>
      </p:grpSpPr>
      <p:sp>
        <p:nvSpPr>
          <p:cNvPr id="97" name="Google Shape;97;p14"/>
          <p:cNvSpPr/>
          <p:nvPr>
            <p:ph type="title"/>
          </p:nvPr>
        </p:nvSpPr>
        <p:spPr>
          <a:xfrm>
            <a:off x="514350" y="533400"/>
            <a:ext cx="31889700" cy="4495760"/>
          </a:xfrm>
          <a:prstGeom prst="roundRect">
            <a:avLst>
              <a:gd fmla="val 6990" name="adj"/>
            </a:avLst>
          </a:prstGeom>
          <a:solidFill>
            <a:srgbClr val="2D3C50"/>
          </a:solidFill>
          <a:ln>
            <a:noFill/>
          </a:ln>
        </p:spPr>
        <p:txBody>
          <a:bodyPr anchorCtr="0" anchor="ctr" bIns="188100" lIns="376200" spcFirstLastPara="1" rIns="376200" wrap="square" tIns="188100">
            <a:noAutofit/>
          </a:bodyPr>
          <a:lstStyle/>
          <a:p>
            <a:pPr indent="0" lvl="0" marL="0" marR="0" rtl="0" algn="ctr">
              <a:spcBef>
                <a:spcPts val="0"/>
              </a:spcBef>
              <a:spcAft>
                <a:spcPts val="0"/>
              </a:spcAft>
              <a:buNone/>
            </a:pPr>
            <a:r>
              <a:t/>
            </a:r>
            <a:endParaRPr b="0" i="1" sz="3000" u="none" cap="none" strike="noStrike">
              <a:latin typeface="Arial"/>
              <a:ea typeface="Arial"/>
              <a:cs typeface="Arial"/>
              <a:sym typeface="Arial"/>
            </a:endParaRPr>
          </a:p>
        </p:txBody>
      </p:sp>
      <p:sp>
        <p:nvSpPr>
          <p:cNvPr id="98" name="Google Shape;98;p14"/>
          <p:cNvSpPr txBox="1"/>
          <p:nvPr/>
        </p:nvSpPr>
        <p:spPr>
          <a:xfrm>
            <a:off x="2743200" y="1092338"/>
            <a:ext cx="27432000" cy="2203080"/>
          </a:xfrm>
          <a:prstGeom prst="rect">
            <a:avLst/>
          </a:prstGeom>
          <a:noFill/>
          <a:ln>
            <a:noFill/>
          </a:ln>
        </p:spPr>
        <p:txBody>
          <a:bodyPr anchorCtr="0" anchor="t" bIns="0" lIns="0" spcFirstLastPara="1" rIns="0" wrap="square" tIns="0">
            <a:noAutofit/>
          </a:bodyPr>
          <a:lstStyle/>
          <a:p>
            <a:pPr indent="0" lvl="0" marL="0" marR="0" rtl="0" algn="ctr">
              <a:spcBef>
                <a:spcPts val="1280"/>
              </a:spcBef>
              <a:spcAft>
                <a:spcPts val="0"/>
              </a:spcAft>
              <a:buNone/>
            </a:pPr>
            <a:r>
              <a:rPr b="1" lang="en-US" sz="6400">
                <a:solidFill>
                  <a:schemeClr val="lt1"/>
                </a:solidFill>
                <a:latin typeface="Nunito"/>
                <a:ea typeface="Nunito"/>
                <a:cs typeface="Nunito"/>
                <a:sym typeface="Nunito"/>
              </a:rPr>
              <a:t>Evaluating AI Music Generation with </a:t>
            </a:r>
            <a:endParaRPr b="1" sz="6400">
              <a:solidFill>
                <a:schemeClr val="lt1"/>
              </a:solidFill>
              <a:latin typeface="Nunito"/>
              <a:ea typeface="Nunito"/>
              <a:cs typeface="Nunito"/>
              <a:sym typeface="Nunito"/>
            </a:endParaRPr>
          </a:p>
          <a:p>
            <a:pPr indent="0" lvl="0" marL="0" marR="0" rtl="0" algn="ctr">
              <a:spcBef>
                <a:spcPts val="1280"/>
              </a:spcBef>
              <a:spcAft>
                <a:spcPts val="0"/>
              </a:spcAft>
              <a:buNone/>
            </a:pPr>
            <a:r>
              <a:rPr b="1" lang="en-US" sz="6400">
                <a:solidFill>
                  <a:schemeClr val="lt1"/>
                </a:solidFill>
                <a:latin typeface="Nunito"/>
                <a:ea typeface="Nunito"/>
                <a:cs typeface="Nunito"/>
                <a:sym typeface="Nunito"/>
              </a:rPr>
              <a:t>Performance RNN in Magenta TensorFlow</a:t>
            </a:r>
            <a:endParaRPr b="1" sz="6400">
              <a:solidFill>
                <a:schemeClr val="lt1"/>
              </a:solidFill>
              <a:latin typeface="Nunito"/>
              <a:ea typeface="Nunito"/>
              <a:cs typeface="Nunito"/>
              <a:sym typeface="Nunito"/>
            </a:endParaRPr>
          </a:p>
          <a:p>
            <a:pPr indent="0" lvl="0" marL="0" marR="0" rtl="0" algn="ctr">
              <a:spcBef>
                <a:spcPts val="1280"/>
              </a:spcBef>
              <a:spcAft>
                <a:spcPts val="0"/>
              </a:spcAft>
              <a:buNone/>
            </a:pPr>
            <a:r>
              <a:t/>
            </a:r>
            <a:endParaRPr b="1" sz="6400">
              <a:solidFill>
                <a:schemeClr val="lt1"/>
              </a:solidFill>
              <a:latin typeface="Nunito"/>
              <a:ea typeface="Nunito"/>
              <a:cs typeface="Nunito"/>
              <a:sym typeface="Nunito"/>
            </a:endParaRPr>
          </a:p>
        </p:txBody>
      </p:sp>
      <p:sp>
        <p:nvSpPr>
          <p:cNvPr id="99" name="Google Shape;99;p14"/>
          <p:cNvSpPr txBox="1"/>
          <p:nvPr/>
        </p:nvSpPr>
        <p:spPr>
          <a:xfrm>
            <a:off x="2743200" y="3404311"/>
            <a:ext cx="27432000" cy="1292662"/>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lang="en-US" sz="4200">
                <a:solidFill>
                  <a:schemeClr val="lt1"/>
                </a:solidFill>
                <a:latin typeface="Open Sans"/>
                <a:ea typeface="Open Sans"/>
                <a:cs typeface="Open Sans"/>
                <a:sym typeface="Open Sans"/>
              </a:rPr>
              <a:t>Spalding Vance</a:t>
            </a:r>
            <a:endParaRPr/>
          </a:p>
          <a:p>
            <a:pPr indent="0" lvl="0" marL="0" marR="0" rtl="0" algn="ctr">
              <a:spcBef>
                <a:spcPts val="0"/>
              </a:spcBef>
              <a:spcAft>
                <a:spcPts val="0"/>
              </a:spcAft>
              <a:buNone/>
            </a:pPr>
            <a:r>
              <a:rPr lang="en-US" sz="4200">
                <a:solidFill>
                  <a:schemeClr val="lt1"/>
                </a:solidFill>
                <a:latin typeface="Open Sans"/>
                <a:ea typeface="Open Sans"/>
                <a:cs typeface="Open Sans"/>
                <a:sym typeface="Open Sans"/>
              </a:rPr>
              <a:t>Kenyon College</a:t>
            </a:r>
            <a:endParaRPr/>
          </a:p>
        </p:txBody>
      </p:sp>
      <p:sp>
        <p:nvSpPr>
          <p:cNvPr id="100" name="Google Shape;100;p14"/>
          <p:cNvSpPr/>
          <p:nvPr/>
        </p:nvSpPr>
        <p:spPr>
          <a:xfrm>
            <a:off x="447160" y="5588098"/>
            <a:ext cx="10111500" cy="914400"/>
          </a:xfrm>
          <a:prstGeom prst="roundRect">
            <a:avLst>
              <a:gd fmla="val 16667" name="adj"/>
            </a:avLst>
          </a:prstGeom>
          <a:solidFill>
            <a:srgbClr val="E64B3C"/>
          </a:solidFill>
          <a:ln>
            <a:noFill/>
          </a:ln>
        </p:spPr>
        <p:txBody>
          <a:bodyPr anchorCtr="0" anchor="ctr" bIns="51425" lIns="102850" spcFirstLastPara="1" rIns="102850" wrap="square" tIns="51425">
            <a:noAutofit/>
          </a:bodyPr>
          <a:lstStyle/>
          <a:p>
            <a:pPr indent="0" lvl="0" marL="0" marR="0" rtl="0" algn="ctr">
              <a:spcBef>
                <a:spcPts val="0"/>
              </a:spcBef>
              <a:spcAft>
                <a:spcPts val="0"/>
              </a:spcAft>
              <a:buNone/>
            </a:pPr>
            <a:r>
              <a:rPr b="1" lang="en-US" sz="3600">
                <a:solidFill>
                  <a:schemeClr val="lt1"/>
                </a:solidFill>
                <a:latin typeface="Nunito"/>
                <a:ea typeface="Nunito"/>
                <a:cs typeface="Nunito"/>
                <a:sym typeface="Nunito"/>
              </a:rPr>
              <a:t>Introduction</a:t>
            </a:r>
            <a:endParaRPr/>
          </a:p>
        </p:txBody>
      </p:sp>
      <p:sp>
        <p:nvSpPr>
          <p:cNvPr id="101" name="Google Shape;101;p14"/>
          <p:cNvSpPr/>
          <p:nvPr/>
        </p:nvSpPr>
        <p:spPr>
          <a:xfrm>
            <a:off x="11414833" y="5588098"/>
            <a:ext cx="10111593" cy="914400"/>
          </a:xfrm>
          <a:prstGeom prst="roundRect">
            <a:avLst>
              <a:gd fmla="val 16667" name="adj"/>
            </a:avLst>
          </a:prstGeom>
          <a:solidFill>
            <a:srgbClr val="E64B3C"/>
          </a:solidFill>
          <a:ln>
            <a:noFill/>
          </a:ln>
        </p:spPr>
        <p:txBody>
          <a:bodyPr anchorCtr="0" anchor="ctr" bIns="51425" lIns="102850" spcFirstLastPara="1" rIns="102850" wrap="square" tIns="51425">
            <a:noAutofit/>
          </a:bodyPr>
          <a:lstStyle/>
          <a:p>
            <a:pPr indent="0" lvl="0" marL="0" marR="0" rtl="0" algn="ctr">
              <a:spcBef>
                <a:spcPts val="0"/>
              </a:spcBef>
              <a:spcAft>
                <a:spcPts val="0"/>
              </a:spcAft>
              <a:buNone/>
            </a:pPr>
            <a:r>
              <a:rPr b="1" i="0" lang="en-US" sz="3600" u="none" cap="none" strike="noStrike">
                <a:solidFill>
                  <a:schemeClr val="lt1"/>
                </a:solidFill>
                <a:latin typeface="Nunito"/>
                <a:ea typeface="Nunito"/>
                <a:cs typeface="Nunito"/>
                <a:sym typeface="Nunito"/>
              </a:rPr>
              <a:t>Materials</a:t>
            </a:r>
            <a:endParaRPr/>
          </a:p>
        </p:txBody>
      </p:sp>
      <p:sp>
        <p:nvSpPr>
          <p:cNvPr id="102" name="Google Shape;102;p14"/>
          <p:cNvSpPr/>
          <p:nvPr/>
        </p:nvSpPr>
        <p:spPr>
          <a:xfrm>
            <a:off x="447060" y="11823581"/>
            <a:ext cx="10111500" cy="914400"/>
          </a:xfrm>
          <a:prstGeom prst="roundRect">
            <a:avLst>
              <a:gd fmla="val 16667" name="adj"/>
            </a:avLst>
          </a:prstGeom>
          <a:solidFill>
            <a:srgbClr val="E64B3C"/>
          </a:solidFill>
          <a:ln>
            <a:noFill/>
          </a:ln>
        </p:spPr>
        <p:txBody>
          <a:bodyPr anchorCtr="0" anchor="ctr" bIns="51425" lIns="102850" spcFirstLastPara="1" rIns="102850" wrap="square" tIns="51425">
            <a:noAutofit/>
          </a:bodyPr>
          <a:lstStyle/>
          <a:p>
            <a:pPr indent="0" lvl="0" marL="0" marR="0" rtl="0" algn="ctr">
              <a:spcBef>
                <a:spcPts val="0"/>
              </a:spcBef>
              <a:spcAft>
                <a:spcPts val="0"/>
              </a:spcAft>
              <a:buNone/>
            </a:pPr>
            <a:r>
              <a:rPr b="1" lang="en-US" sz="3600">
                <a:solidFill>
                  <a:schemeClr val="lt1"/>
                </a:solidFill>
                <a:latin typeface="Nunito"/>
                <a:ea typeface="Nunito"/>
                <a:cs typeface="Nunito"/>
                <a:sym typeface="Nunito"/>
              </a:rPr>
              <a:t>RNN and LSTM</a:t>
            </a:r>
            <a:endParaRPr/>
          </a:p>
        </p:txBody>
      </p:sp>
      <p:sp>
        <p:nvSpPr>
          <p:cNvPr id="103" name="Google Shape;103;p14"/>
          <p:cNvSpPr/>
          <p:nvPr/>
        </p:nvSpPr>
        <p:spPr>
          <a:xfrm>
            <a:off x="22382606" y="5588094"/>
            <a:ext cx="10111500" cy="914400"/>
          </a:xfrm>
          <a:prstGeom prst="roundRect">
            <a:avLst>
              <a:gd fmla="val 16667" name="adj"/>
            </a:avLst>
          </a:prstGeom>
          <a:solidFill>
            <a:srgbClr val="E64B3C"/>
          </a:solidFill>
          <a:ln>
            <a:noFill/>
          </a:ln>
        </p:spPr>
        <p:txBody>
          <a:bodyPr anchorCtr="0" anchor="ctr" bIns="51425" lIns="102850" spcFirstLastPara="1" rIns="102850" wrap="square" tIns="51425">
            <a:noAutofit/>
          </a:bodyPr>
          <a:lstStyle/>
          <a:p>
            <a:pPr indent="0" lvl="0" marL="0" marR="0" rtl="0" algn="ctr">
              <a:spcBef>
                <a:spcPts val="0"/>
              </a:spcBef>
              <a:spcAft>
                <a:spcPts val="0"/>
              </a:spcAft>
              <a:buNone/>
            </a:pPr>
            <a:r>
              <a:rPr b="1" i="0" lang="en-US" sz="3600" u="none" cap="none" strike="noStrike">
                <a:solidFill>
                  <a:schemeClr val="lt1"/>
                </a:solidFill>
                <a:latin typeface="Nunito"/>
                <a:ea typeface="Nunito"/>
                <a:cs typeface="Nunito"/>
                <a:sym typeface="Nunito"/>
              </a:rPr>
              <a:t>Results</a:t>
            </a:r>
            <a:endParaRPr/>
          </a:p>
        </p:txBody>
      </p:sp>
      <p:sp>
        <p:nvSpPr>
          <p:cNvPr id="104" name="Google Shape;104;p14"/>
          <p:cNvSpPr txBox="1"/>
          <p:nvPr/>
        </p:nvSpPr>
        <p:spPr>
          <a:xfrm>
            <a:off x="22292450" y="25617450"/>
            <a:ext cx="10111500" cy="3729600"/>
          </a:xfrm>
          <a:prstGeom prst="rect">
            <a:avLst/>
          </a:prstGeom>
          <a:noFill/>
          <a:ln>
            <a:noFill/>
          </a:ln>
        </p:spPr>
        <p:txBody>
          <a:bodyPr anchorCtr="0" anchor="t" bIns="34275" lIns="68550" spcFirstLastPara="1" rIns="68550" wrap="square" tIns="34275">
            <a:noAutofit/>
          </a:bodyPr>
          <a:lstStyle/>
          <a:p>
            <a:pPr indent="0" lvl="0" marL="0" marR="0" rtl="0" algn="l">
              <a:spcBef>
                <a:spcPts val="0"/>
              </a:spcBef>
              <a:spcAft>
                <a:spcPts val="0"/>
              </a:spcAft>
              <a:buNone/>
            </a:pPr>
            <a:r>
              <a:rPr lang="en-US" sz="2400" u="sng">
                <a:solidFill>
                  <a:schemeClr val="hlink"/>
                </a:solidFill>
                <a:latin typeface="Open Sans"/>
                <a:ea typeface="Open Sans"/>
                <a:cs typeface="Open Sans"/>
                <a:sym typeface="Open Sans"/>
                <a:hlinkClick r:id="rId3"/>
              </a:rPr>
              <a:t>https://cdn-images-1.medium.com/max/650/1*M8T-G1MPkXGR0OBjZowASw.png</a:t>
            </a:r>
            <a:endParaRPr sz="2400">
              <a:solidFill>
                <a:schemeClr val="dk1"/>
              </a:solidFill>
              <a:latin typeface="Open Sans"/>
              <a:ea typeface="Open Sans"/>
              <a:cs typeface="Open Sans"/>
              <a:sym typeface="Open Sans"/>
            </a:endParaRPr>
          </a:p>
          <a:p>
            <a:pPr indent="0" lvl="0" marL="0" marR="0" rtl="0" algn="l">
              <a:spcBef>
                <a:spcPts val="0"/>
              </a:spcBef>
              <a:spcAft>
                <a:spcPts val="0"/>
              </a:spcAft>
              <a:buNone/>
            </a:pPr>
            <a:r>
              <a:t/>
            </a:r>
            <a:endParaRPr sz="2400">
              <a:solidFill>
                <a:schemeClr val="dk1"/>
              </a:solidFill>
              <a:latin typeface="Open Sans"/>
              <a:ea typeface="Open Sans"/>
              <a:cs typeface="Open Sans"/>
              <a:sym typeface="Open Sans"/>
            </a:endParaRPr>
          </a:p>
          <a:p>
            <a:pPr indent="0" lvl="0" marL="0" marR="0" rtl="0" algn="l">
              <a:spcBef>
                <a:spcPts val="0"/>
              </a:spcBef>
              <a:spcAft>
                <a:spcPts val="0"/>
              </a:spcAft>
              <a:buNone/>
            </a:pPr>
            <a:r>
              <a:rPr lang="en-US" sz="2400" u="sng">
                <a:solidFill>
                  <a:schemeClr val="hlink"/>
                </a:solidFill>
                <a:latin typeface="Open Sans"/>
                <a:ea typeface="Open Sans"/>
                <a:cs typeface="Open Sans"/>
                <a:sym typeface="Open Sans"/>
                <a:hlinkClick r:id="rId4"/>
              </a:rPr>
              <a:t>https://github.com/</a:t>
            </a:r>
            <a:r>
              <a:rPr lang="en-US" sz="2400" u="sng">
                <a:solidFill>
                  <a:schemeClr val="hlink"/>
                </a:solidFill>
                <a:latin typeface="Open Sans"/>
                <a:ea typeface="Open Sans"/>
                <a:cs typeface="Open Sans"/>
                <a:sym typeface="Open Sans"/>
                <a:hlinkClick r:id="rId5"/>
              </a:rPr>
              <a:t>TensorFlow</a:t>
            </a:r>
            <a:r>
              <a:rPr lang="en-US" sz="2400" u="sng">
                <a:solidFill>
                  <a:schemeClr val="hlink"/>
                </a:solidFill>
                <a:latin typeface="Open Sans"/>
                <a:ea typeface="Open Sans"/>
                <a:cs typeface="Open Sans"/>
                <a:sym typeface="Open Sans"/>
                <a:hlinkClick r:id="rId6"/>
              </a:rPr>
              <a:t>/magenta</a:t>
            </a:r>
            <a:endParaRPr sz="2400">
              <a:solidFill>
                <a:schemeClr val="dk1"/>
              </a:solidFill>
              <a:latin typeface="Open Sans"/>
              <a:ea typeface="Open Sans"/>
              <a:cs typeface="Open Sans"/>
              <a:sym typeface="Open Sans"/>
            </a:endParaRPr>
          </a:p>
          <a:p>
            <a:pPr indent="0" lvl="0" marL="0" marR="0" rtl="0" algn="l">
              <a:spcBef>
                <a:spcPts val="0"/>
              </a:spcBef>
              <a:spcAft>
                <a:spcPts val="0"/>
              </a:spcAft>
              <a:buNone/>
            </a:pPr>
            <a:r>
              <a:t/>
            </a:r>
            <a:endParaRPr sz="2400">
              <a:solidFill>
                <a:schemeClr val="dk1"/>
              </a:solidFill>
              <a:latin typeface="Open Sans"/>
              <a:ea typeface="Open Sans"/>
              <a:cs typeface="Open Sans"/>
              <a:sym typeface="Open Sans"/>
            </a:endParaRPr>
          </a:p>
          <a:p>
            <a:pPr indent="0" lvl="0" marL="0" marR="0" rtl="0" algn="l">
              <a:spcBef>
                <a:spcPts val="0"/>
              </a:spcBef>
              <a:spcAft>
                <a:spcPts val="0"/>
              </a:spcAft>
              <a:buNone/>
            </a:pPr>
            <a:r>
              <a:rPr lang="en-US" sz="2400" u="sng">
                <a:solidFill>
                  <a:schemeClr val="hlink"/>
                </a:solidFill>
                <a:latin typeface="Open Sans"/>
                <a:ea typeface="Open Sans"/>
                <a:cs typeface="Open Sans"/>
                <a:sym typeface="Open Sans"/>
                <a:hlinkClick r:id="rId7"/>
              </a:rPr>
              <a:t>https://magenta.</a:t>
            </a:r>
            <a:r>
              <a:rPr lang="en-US" sz="2400" u="sng">
                <a:solidFill>
                  <a:schemeClr val="hlink"/>
                </a:solidFill>
                <a:latin typeface="Open Sans"/>
                <a:ea typeface="Open Sans"/>
                <a:cs typeface="Open Sans"/>
                <a:sym typeface="Open Sans"/>
                <a:hlinkClick r:id="rId8"/>
              </a:rPr>
              <a:t>TensorFlow</a:t>
            </a:r>
            <a:r>
              <a:rPr lang="en-US" sz="2400" u="sng">
                <a:solidFill>
                  <a:schemeClr val="hlink"/>
                </a:solidFill>
                <a:latin typeface="Open Sans"/>
                <a:ea typeface="Open Sans"/>
                <a:cs typeface="Open Sans"/>
                <a:sym typeface="Open Sans"/>
                <a:hlinkClick r:id="rId9"/>
              </a:rPr>
              <a:t>.org/performance-rnn</a:t>
            </a:r>
            <a:endParaRPr sz="2400">
              <a:solidFill>
                <a:schemeClr val="dk1"/>
              </a:solidFill>
              <a:latin typeface="Open Sans"/>
              <a:ea typeface="Open Sans"/>
              <a:cs typeface="Open Sans"/>
              <a:sym typeface="Open Sans"/>
            </a:endParaRPr>
          </a:p>
          <a:p>
            <a:pPr indent="0" lvl="0" marL="0" marR="0" rtl="0" algn="l">
              <a:spcBef>
                <a:spcPts val="0"/>
              </a:spcBef>
              <a:spcAft>
                <a:spcPts val="0"/>
              </a:spcAft>
              <a:buNone/>
            </a:pPr>
            <a:r>
              <a:t/>
            </a:r>
            <a:endParaRPr sz="2400">
              <a:solidFill>
                <a:schemeClr val="dk1"/>
              </a:solidFill>
              <a:latin typeface="Open Sans"/>
              <a:ea typeface="Open Sans"/>
              <a:cs typeface="Open Sans"/>
              <a:sym typeface="Open Sans"/>
            </a:endParaRPr>
          </a:p>
          <a:p>
            <a:pPr indent="0" lvl="0" marL="0" marR="0" rtl="0" algn="l">
              <a:spcBef>
                <a:spcPts val="0"/>
              </a:spcBef>
              <a:spcAft>
                <a:spcPts val="0"/>
              </a:spcAft>
              <a:buNone/>
            </a:pPr>
            <a:r>
              <a:rPr lang="en-US" sz="2400" u="sng">
                <a:solidFill>
                  <a:schemeClr val="hlink"/>
                </a:solidFill>
                <a:latin typeface="Open Sans"/>
                <a:ea typeface="Open Sans"/>
                <a:cs typeface="Open Sans"/>
                <a:sym typeface="Open Sans"/>
                <a:hlinkClick r:id="rId10"/>
              </a:rPr>
              <a:t>https://medium.com/datadriveninvestor/how-do-lstm-networks-solve-the-problem-of-vanishing-gradients-a6784971a577</a:t>
            </a:r>
            <a:endParaRPr sz="2400">
              <a:solidFill>
                <a:schemeClr val="dk1"/>
              </a:solidFill>
              <a:latin typeface="Open Sans"/>
              <a:ea typeface="Open Sans"/>
              <a:cs typeface="Open Sans"/>
              <a:sym typeface="Open Sans"/>
            </a:endParaRPr>
          </a:p>
        </p:txBody>
      </p:sp>
      <p:sp>
        <p:nvSpPr>
          <p:cNvPr id="105" name="Google Shape;105;p14"/>
          <p:cNvSpPr txBox="1"/>
          <p:nvPr/>
        </p:nvSpPr>
        <p:spPr>
          <a:xfrm>
            <a:off x="447150" y="6575749"/>
            <a:ext cx="10111500" cy="4701600"/>
          </a:xfrm>
          <a:prstGeom prst="rect">
            <a:avLst/>
          </a:prstGeom>
          <a:noFill/>
          <a:ln>
            <a:noFill/>
          </a:ln>
        </p:spPr>
        <p:txBody>
          <a:bodyPr anchorCtr="0" anchor="t" bIns="45700" lIns="91425" spcFirstLastPara="1" rIns="91425" wrap="square" tIns="45700">
            <a:noAutofit/>
          </a:bodyPr>
          <a:lstStyle/>
          <a:p>
            <a:pPr indent="457200" lvl="0" marL="0" rtl="0" algn="l">
              <a:lnSpc>
                <a:spcPct val="115000"/>
              </a:lnSpc>
              <a:spcBef>
                <a:spcPts val="0"/>
              </a:spcBef>
              <a:spcAft>
                <a:spcPts val="0"/>
              </a:spcAft>
              <a:buClr>
                <a:schemeClr val="dk1"/>
              </a:buClr>
              <a:buSzPts val="1100"/>
              <a:buFont typeface="Arial"/>
              <a:buNone/>
            </a:pPr>
            <a:r>
              <a:rPr lang="en-US" sz="2400">
                <a:solidFill>
                  <a:schemeClr val="dk1"/>
                </a:solidFill>
                <a:latin typeface="Open Sans"/>
                <a:ea typeface="Open Sans"/>
                <a:cs typeface="Open Sans"/>
                <a:sym typeface="Open Sans"/>
              </a:rPr>
              <a:t>In recent years, artificial intelligence has risen to prominence as a way to solve previously unsolvable problems. New technologies such as Machine Learning and Neural Networks have surpassed older rules-based systems, vastly improving our ability to find answers to non-linear problems. While these technologies have grown rapidly, questions have arisen surrounding the use of artificial intelligence in the arts. In this project, I will be looking at how artificial intelligence has been used to create music, specifically through Magenta </a:t>
            </a:r>
            <a:r>
              <a:rPr lang="en-US" sz="2400">
                <a:solidFill>
                  <a:schemeClr val="dk1"/>
                </a:solidFill>
                <a:latin typeface="Open Sans"/>
                <a:ea typeface="Open Sans"/>
                <a:cs typeface="Open Sans"/>
                <a:sym typeface="Open Sans"/>
              </a:rPr>
              <a:t>TensorFlow</a:t>
            </a:r>
            <a:r>
              <a:rPr lang="en-US" sz="2400">
                <a:solidFill>
                  <a:schemeClr val="dk1"/>
                </a:solidFill>
                <a:latin typeface="Open Sans"/>
                <a:ea typeface="Open Sans"/>
                <a:cs typeface="Open Sans"/>
                <a:sym typeface="Open Sans"/>
              </a:rPr>
              <a:t> and the Performance RNN model, to see how technological advancements in AI have closed the gap between AI and human musical composers.</a:t>
            </a:r>
            <a:endParaRPr sz="2400">
              <a:latin typeface="Open Sans"/>
              <a:ea typeface="Open Sans"/>
              <a:cs typeface="Open Sans"/>
              <a:sym typeface="Open Sans"/>
            </a:endParaRPr>
          </a:p>
        </p:txBody>
      </p:sp>
      <p:sp>
        <p:nvSpPr>
          <p:cNvPr id="106" name="Google Shape;106;p14"/>
          <p:cNvSpPr txBox="1"/>
          <p:nvPr/>
        </p:nvSpPr>
        <p:spPr>
          <a:xfrm>
            <a:off x="447050" y="13284203"/>
            <a:ext cx="10111500" cy="95190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SzPts val="1100"/>
              <a:buNone/>
            </a:pPr>
            <a:r>
              <a:rPr lang="en-US" sz="2400">
                <a:latin typeface="Open Sans"/>
                <a:ea typeface="Open Sans"/>
                <a:cs typeface="Open Sans"/>
                <a:sym typeface="Open Sans"/>
              </a:rPr>
              <a:t>In Performance RNN, RNN stands for Recurrent Neural Network. Unlike feedforward Neural Networks, Recurrent Neural Networks have a feedback loop, where the outputs of the hidden layer are fed back in as input. The feedback loop in an RNN serves as internal memory, making RNNs especially suited for handling sequential data. Conversely, in a feedforward architecture, the network makes predictions solely off of the training it has been put through. RNNs, on the other hand, can use their internal memory to take previous data from a sequence into consideration, allowing it to better predict what will come next. </a:t>
            </a:r>
            <a:endParaRPr sz="2400">
              <a:latin typeface="Open Sans"/>
              <a:ea typeface="Open Sans"/>
              <a:cs typeface="Open Sans"/>
              <a:sym typeface="Open Sans"/>
            </a:endParaRPr>
          </a:p>
          <a:p>
            <a:pPr indent="457200" lvl="0" marL="0" rtl="0" algn="l">
              <a:lnSpc>
                <a:spcPct val="115000"/>
              </a:lnSpc>
              <a:spcBef>
                <a:spcPts val="0"/>
              </a:spcBef>
              <a:spcAft>
                <a:spcPts val="0"/>
              </a:spcAft>
              <a:buClr>
                <a:schemeClr val="dk1"/>
              </a:buClr>
              <a:buSzPts val="1100"/>
              <a:buFont typeface="Arial"/>
              <a:buNone/>
            </a:pPr>
            <a:r>
              <a:rPr lang="en-US" sz="2400">
                <a:latin typeface="Open Sans"/>
                <a:ea typeface="Open Sans"/>
                <a:cs typeface="Open Sans"/>
                <a:sym typeface="Open Sans"/>
              </a:rPr>
              <a:t>Specifically, Performance RNN is based on Long short-term memory (LSTM) architecture. LSTM architecture is an offshoot of RNN which uses gated memory cells to infer whether to input, forget, or output stored data. One well documented issue with RNNs is the vanishing (and exploding) gradient problem. An error gradient is a signal that is back propagated through layers of a neural network giving the direction and magnitude that the weight of each neuron at every layer should be adjusted to reduce overall error. Since solving complex problems like music composition requires a large number of layers, the error gradient can either vanish or explode before adjusting the weights of all the layers resulting in the earliest layers not learning and/or suboptimal results. By using gated cells, LSTMs can solve the gradient decline, marking data that should be retained, and preventing the degradation of its impact on deeper layers. </a:t>
            </a:r>
            <a:endParaRPr sz="2400">
              <a:latin typeface="Open Sans"/>
              <a:ea typeface="Open Sans"/>
              <a:cs typeface="Open Sans"/>
              <a:sym typeface="Open Sans"/>
            </a:endParaRPr>
          </a:p>
        </p:txBody>
      </p:sp>
      <p:sp>
        <p:nvSpPr>
          <p:cNvPr id="107" name="Google Shape;107;p14"/>
          <p:cNvSpPr txBox="1"/>
          <p:nvPr/>
        </p:nvSpPr>
        <p:spPr>
          <a:xfrm>
            <a:off x="11414833" y="6648974"/>
            <a:ext cx="10111593" cy="4616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a:p>
        </p:txBody>
      </p:sp>
      <p:sp>
        <p:nvSpPr>
          <p:cNvPr id="108" name="Google Shape;108;p14"/>
          <p:cNvSpPr txBox="1"/>
          <p:nvPr/>
        </p:nvSpPr>
        <p:spPr>
          <a:xfrm>
            <a:off x="22292450" y="7061450"/>
            <a:ext cx="10111500" cy="165237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SzPts val="1100"/>
              <a:buNone/>
            </a:pPr>
            <a:r>
              <a:rPr lang="en-US" sz="2400">
                <a:solidFill>
                  <a:schemeClr val="dk1"/>
                </a:solidFill>
                <a:latin typeface="Open Sans"/>
                <a:ea typeface="Open Sans"/>
                <a:cs typeface="Open Sans"/>
                <a:sym typeface="Open Sans"/>
              </a:rPr>
              <a:t>To analyze the musicality of the piece which I generated, I converted the generated </a:t>
            </a:r>
            <a:r>
              <a:rPr lang="en-US" sz="2400">
                <a:solidFill>
                  <a:schemeClr val="dk1"/>
                </a:solidFill>
                <a:latin typeface="Open Sans"/>
                <a:ea typeface="Open Sans"/>
                <a:cs typeface="Open Sans"/>
                <a:sym typeface="Open Sans"/>
              </a:rPr>
              <a:t>Midi</a:t>
            </a:r>
            <a:r>
              <a:rPr lang="en-US" sz="2400">
                <a:solidFill>
                  <a:schemeClr val="dk1"/>
                </a:solidFill>
                <a:latin typeface="Open Sans"/>
                <a:ea typeface="Open Sans"/>
                <a:cs typeface="Open Sans"/>
                <a:sym typeface="Open Sans"/>
              </a:rPr>
              <a:t> file to sheet music through a music notation program called </a:t>
            </a:r>
            <a:r>
              <a:rPr lang="en-US" sz="2400">
                <a:solidFill>
                  <a:schemeClr val="dk1"/>
                </a:solidFill>
                <a:latin typeface="Open Sans"/>
                <a:ea typeface="Open Sans"/>
                <a:cs typeface="Open Sans"/>
                <a:sym typeface="Open Sans"/>
              </a:rPr>
              <a:t>Musescore</a:t>
            </a:r>
            <a:r>
              <a:rPr lang="en-US" sz="2400">
                <a:solidFill>
                  <a:schemeClr val="dk1"/>
                </a:solidFill>
                <a:latin typeface="Open Sans"/>
                <a:ea typeface="Open Sans"/>
                <a:cs typeface="Open Sans"/>
                <a:sym typeface="Open Sans"/>
              </a:rPr>
              <a:t>, and performed harmonic analysis by hand on the score. While I was initially impressed by this specific generation from the model, the music seemed to decline into randomness after the first 9 measures. The Performance RNN page on the Magenta website does note that while the model is good at making smaller sections, the entire piece usually lacks a sense of cohesiveness. However, what the model did extremely well was mimic the characteristics of a human performance. Rather than sounding calculated and robotic, I found the pieces generated by Performance RNN to be quite expressive through dynamic contrast and tempo variation. It should be noted that while the rhythms did not translate with complete accuracy to </a:t>
            </a:r>
            <a:r>
              <a:rPr lang="en-US" sz="2400">
                <a:solidFill>
                  <a:schemeClr val="dk1"/>
                </a:solidFill>
                <a:latin typeface="Open Sans"/>
                <a:ea typeface="Open Sans"/>
                <a:cs typeface="Open Sans"/>
                <a:sym typeface="Open Sans"/>
              </a:rPr>
              <a:t>Musescore</a:t>
            </a:r>
            <a:r>
              <a:rPr lang="en-US" sz="2400">
                <a:solidFill>
                  <a:schemeClr val="dk1"/>
                </a:solidFill>
                <a:latin typeface="Open Sans"/>
                <a:ea typeface="Open Sans"/>
                <a:cs typeface="Open Sans"/>
                <a:sym typeface="Open Sans"/>
              </a:rPr>
              <a:t> (most likely a result of the use of note-on and note-off events rather than rhythms), the notes were correctly aligned and I was able to successfully analyze the chord structure of the piece.</a:t>
            </a:r>
            <a:endParaRPr sz="2400">
              <a:solidFill>
                <a:schemeClr val="dk1"/>
              </a:solidFill>
              <a:latin typeface="Open Sans"/>
              <a:ea typeface="Open Sans"/>
              <a:cs typeface="Open Sans"/>
              <a:sym typeface="Open Sans"/>
            </a:endParaRPr>
          </a:p>
          <a:p>
            <a:pPr indent="457200" lvl="0" marL="0" rtl="0" algn="l">
              <a:lnSpc>
                <a:spcPct val="115000"/>
              </a:lnSpc>
              <a:spcBef>
                <a:spcPts val="0"/>
              </a:spcBef>
              <a:spcAft>
                <a:spcPts val="0"/>
              </a:spcAft>
              <a:buSzPts val="1100"/>
              <a:buNone/>
            </a:pPr>
            <a:r>
              <a:rPr lang="en-US" sz="2400">
                <a:solidFill>
                  <a:schemeClr val="dk1"/>
                </a:solidFill>
                <a:latin typeface="Open Sans"/>
                <a:ea typeface="Open Sans"/>
                <a:cs typeface="Open Sans"/>
                <a:sym typeface="Open Sans"/>
              </a:rPr>
              <a:t>Unsurprisingly, harmonic analysis of the score revealed that while the model seemed to follow some music theory rules, there were many times when it strayed from convention. The piece was generated in the key of Bb, and I analyzed the piece through this key signature. I found that many of the chords were theoretically correct if an added note or two was removed. While non-chord tones such as passing and neighboring tones in music are quite common, they hold a distinct purpose are still required to align with theoretical rules. </a:t>
            </a:r>
            <a:endParaRPr sz="2400">
              <a:solidFill>
                <a:schemeClr val="dk1"/>
              </a:solidFill>
              <a:latin typeface="Open Sans"/>
              <a:ea typeface="Open Sans"/>
              <a:cs typeface="Open Sans"/>
              <a:sym typeface="Open Sans"/>
            </a:endParaRPr>
          </a:p>
          <a:p>
            <a:pPr indent="457200" lvl="0" marL="0" rtl="0" algn="l">
              <a:lnSpc>
                <a:spcPct val="115000"/>
              </a:lnSpc>
              <a:spcBef>
                <a:spcPts val="0"/>
              </a:spcBef>
              <a:spcAft>
                <a:spcPts val="0"/>
              </a:spcAft>
              <a:buSzPts val="1100"/>
              <a:buNone/>
            </a:pPr>
            <a:r>
              <a:rPr lang="en-US" sz="2400">
                <a:solidFill>
                  <a:schemeClr val="dk1"/>
                </a:solidFill>
                <a:latin typeface="Open Sans"/>
                <a:ea typeface="Open Sans"/>
                <a:cs typeface="Open Sans"/>
                <a:sym typeface="Open Sans"/>
              </a:rPr>
              <a:t>One example is the two “viio” or fully diminished seventh chords, which should be spelled (“A, C, Eb, Gb”) but are instead spelled (“A, C, Eb, F#”). The F# should mean that the chord is 7th chord built on the sharp 5th scale degree. However, in searching for cohesiveness within the piece, I translated the F# to its equivalent Gb. Another example is the Imaj6 and Imaj9 chords in measures 3 and 4. These chords are rarely used in most music, but with a few notes removed, they can be turned into a Bb chord, the tonic of the key. </a:t>
            </a:r>
            <a:endParaRPr sz="2400">
              <a:solidFill>
                <a:schemeClr val="dk1"/>
              </a:solidFill>
              <a:latin typeface="Open Sans"/>
              <a:ea typeface="Open Sans"/>
              <a:cs typeface="Open Sans"/>
              <a:sym typeface="Open Sans"/>
            </a:endParaRPr>
          </a:p>
          <a:p>
            <a:pPr indent="457200" lvl="0" marL="0" rtl="0" algn="l">
              <a:lnSpc>
                <a:spcPct val="115000"/>
              </a:lnSpc>
              <a:spcBef>
                <a:spcPts val="0"/>
              </a:spcBef>
              <a:spcAft>
                <a:spcPts val="0"/>
              </a:spcAft>
              <a:buSzPts val="1100"/>
              <a:buNone/>
            </a:pPr>
            <a:r>
              <a:rPr lang="en-US" sz="2400">
                <a:solidFill>
                  <a:schemeClr val="dk1"/>
                </a:solidFill>
                <a:latin typeface="Open Sans"/>
                <a:ea typeface="Open Sans"/>
                <a:cs typeface="Open Sans"/>
                <a:sym typeface="Open Sans"/>
              </a:rPr>
              <a:t>In conclusion, while Performance RNN does have notable flaws, it is also a versatile model which has made serious strides in using AI to generate music which replicates the performance of a trained musician. And while the model struggles to create music which is cohesive on a larger scale, there moments in the generated music which seem fully authentic. </a:t>
            </a:r>
            <a:endParaRPr sz="2400">
              <a:solidFill>
                <a:schemeClr val="dk1"/>
              </a:solidFill>
              <a:latin typeface="Open Sans"/>
              <a:ea typeface="Open Sans"/>
              <a:cs typeface="Open Sans"/>
              <a:sym typeface="Open Sans"/>
            </a:endParaRPr>
          </a:p>
          <a:p>
            <a:pPr indent="457200" lvl="0" marL="0" rtl="0" algn="l">
              <a:lnSpc>
                <a:spcPct val="115000"/>
              </a:lnSpc>
              <a:spcBef>
                <a:spcPts val="0"/>
              </a:spcBef>
              <a:spcAft>
                <a:spcPts val="0"/>
              </a:spcAft>
              <a:buClr>
                <a:schemeClr val="dk1"/>
              </a:buClr>
              <a:buSzPts val="1100"/>
              <a:buFont typeface="Arial"/>
              <a:buNone/>
            </a:pPr>
            <a:r>
              <a:t/>
            </a:r>
            <a:endParaRPr sz="2400">
              <a:solidFill>
                <a:schemeClr val="dk1"/>
              </a:solidFill>
              <a:latin typeface="Open Sans"/>
              <a:ea typeface="Open Sans"/>
              <a:cs typeface="Open Sans"/>
              <a:sym typeface="Open Sans"/>
            </a:endParaRPr>
          </a:p>
        </p:txBody>
      </p:sp>
      <p:pic>
        <p:nvPicPr>
          <p:cNvPr id="109" name="Google Shape;109;p14"/>
          <p:cNvPicPr preferRelativeResize="0"/>
          <p:nvPr/>
        </p:nvPicPr>
        <p:blipFill>
          <a:blip r:embed="rId11">
            <a:alphaModFix/>
          </a:blip>
          <a:stretch>
            <a:fillRect/>
          </a:stretch>
        </p:blipFill>
        <p:spPr>
          <a:xfrm>
            <a:off x="11369700" y="18324150"/>
            <a:ext cx="10111599" cy="3298505"/>
          </a:xfrm>
          <a:prstGeom prst="rect">
            <a:avLst/>
          </a:prstGeom>
          <a:noFill/>
          <a:ln>
            <a:noFill/>
          </a:ln>
        </p:spPr>
      </p:pic>
      <p:pic>
        <p:nvPicPr>
          <p:cNvPr id="110" name="Google Shape;110;p14"/>
          <p:cNvPicPr preferRelativeResize="0"/>
          <p:nvPr/>
        </p:nvPicPr>
        <p:blipFill>
          <a:blip r:embed="rId12">
            <a:alphaModFix/>
          </a:blip>
          <a:stretch>
            <a:fillRect/>
          </a:stretch>
        </p:blipFill>
        <p:spPr>
          <a:xfrm>
            <a:off x="11414825" y="6678380"/>
            <a:ext cx="10111601" cy="4004245"/>
          </a:xfrm>
          <a:prstGeom prst="rect">
            <a:avLst/>
          </a:prstGeom>
          <a:noFill/>
          <a:ln>
            <a:noFill/>
          </a:ln>
        </p:spPr>
      </p:pic>
      <p:pic>
        <p:nvPicPr>
          <p:cNvPr id="111" name="Google Shape;111;p14"/>
          <p:cNvPicPr preferRelativeResize="0"/>
          <p:nvPr/>
        </p:nvPicPr>
        <p:blipFill>
          <a:blip r:embed="rId13">
            <a:alphaModFix/>
          </a:blip>
          <a:stretch>
            <a:fillRect/>
          </a:stretch>
        </p:blipFill>
        <p:spPr>
          <a:xfrm>
            <a:off x="11369700" y="11490025"/>
            <a:ext cx="10111599" cy="6515076"/>
          </a:xfrm>
          <a:prstGeom prst="rect">
            <a:avLst/>
          </a:prstGeom>
          <a:noFill/>
          <a:ln>
            <a:noFill/>
          </a:ln>
        </p:spPr>
      </p:pic>
      <p:sp>
        <p:nvSpPr>
          <p:cNvPr id="112" name="Google Shape;112;p14"/>
          <p:cNvSpPr/>
          <p:nvPr/>
        </p:nvSpPr>
        <p:spPr>
          <a:xfrm>
            <a:off x="22292455" y="24251700"/>
            <a:ext cx="10111500" cy="914400"/>
          </a:xfrm>
          <a:prstGeom prst="roundRect">
            <a:avLst>
              <a:gd fmla="val 16667" name="adj"/>
            </a:avLst>
          </a:prstGeom>
          <a:solidFill>
            <a:srgbClr val="E64B3C"/>
          </a:solidFill>
          <a:ln>
            <a:noFill/>
          </a:ln>
        </p:spPr>
        <p:txBody>
          <a:bodyPr anchorCtr="0" anchor="ctr" bIns="51425" lIns="102850" spcFirstLastPara="1" rIns="102850" wrap="square" tIns="51425">
            <a:noAutofit/>
          </a:bodyPr>
          <a:lstStyle/>
          <a:p>
            <a:pPr indent="0" lvl="0" marL="0" marR="0" rtl="0" algn="ctr">
              <a:spcBef>
                <a:spcPts val="0"/>
              </a:spcBef>
              <a:spcAft>
                <a:spcPts val="0"/>
              </a:spcAft>
              <a:buNone/>
            </a:pPr>
            <a:r>
              <a:rPr b="1" lang="en-US" sz="3600">
                <a:solidFill>
                  <a:schemeClr val="lt1"/>
                </a:solidFill>
                <a:latin typeface="Nunito"/>
                <a:ea typeface="Nunito"/>
                <a:cs typeface="Nunito"/>
                <a:sym typeface="Nunito"/>
              </a:rPr>
              <a:t>References</a:t>
            </a:r>
            <a:endParaRPr/>
          </a:p>
        </p:txBody>
      </p:sp>
      <p:sp>
        <p:nvSpPr>
          <p:cNvPr id="113" name="Google Shape;113;p14"/>
          <p:cNvSpPr/>
          <p:nvPr/>
        </p:nvSpPr>
        <p:spPr>
          <a:xfrm>
            <a:off x="447156" y="22600661"/>
            <a:ext cx="10111500" cy="914400"/>
          </a:xfrm>
          <a:prstGeom prst="roundRect">
            <a:avLst>
              <a:gd fmla="val 16667" name="adj"/>
            </a:avLst>
          </a:prstGeom>
          <a:solidFill>
            <a:srgbClr val="E64B3C"/>
          </a:solidFill>
          <a:ln>
            <a:noFill/>
          </a:ln>
        </p:spPr>
        <p:txBody>
          <a:bodyPr anchorCtr="0" anchor="ctr" bIns="51425" lIns="102850" spcFirstLastPara="1" rIns="102850" wrap="square" tIns="51425">
            <a:noAutofit/>
          </a:bodyPr>
          <a:lstStyle/>
          <a:p>
            <a:pPr indent="0" lvl="0" marL="0" marR="0" rtl="0" algn="ctr">
              <a:spcBef>
                <a:spcPts val="0"/>
              </a:spcBef>
              <a:spcAft>
                <a:spcPts val="0"/>
              </a:spcAft>
              <a:buNone/>
            </a:pPr>
            <a:r>
              <a:rPr b="1" i="0" lang="en-US" sz="3600" u="none" cap="none" strike="noStrike">
                <a:solidFill>
                  <a:schemeClr val="lt1"/>
                </a:solidFill>
                <a:latin typeface="Nunito"/>
                <a:ea typeface="Nunito"/>
                <a:cs typeface="Nunito"/>
                <a:sym typeface="Nunito"/>
              </a:rPr>
              <a:t>Methodology</a:t>
            </a:r>
            <a:endParaRPr/>
          </a:p>
        </p:txBody>
      </p:sp>
      <p:sp>
        <p:nvSpPr>
          <p:cNvPr id="114" name="Google Shape;114;p14"/>
          <p:cNvSpPr txBox="1"/>
          <p:nvPr/>
        </p:nvSpPr>
        <p:spPr>
          <a:xfrm>
            <a:off x="537250" y="23822433"/>
            <a:ext cx="10111500" cy="5432700"/>
          </a:xfrm>
          <a:prstGeom prst="rect">
            <a:avLst/>
          </a:prstGeom>
          <a:noFill/>
          <a:ln>
            <a:noFill/>
          </a:ln>
        </p:spPr>
        <p:txBody>
          <a:bodyPr anchorCtr="0" anchor="t" bIns="45700" lIns="91425" spcFirstLastPara="1" rIns="91425" wrap="square" tIns="45700">
            <a:noAutofit/>
          </a:bodyPr>
          <a:lstStyle/>
          <a:p>
            <a:pPr indent="457200" lvl="0" marL="0" rtl="0" algn="l">
              <a:lnSpc>
                <a:spcPct val="115000"/>
              </a:lnSpc>
              <a:spcBef>
                <a:spcPts val="0"/>
              </a:spcBef>
              <a:spcAft>
                <a:spcPts val="0"/>
              </a:spcAft>
              <a:buClr>
                <a:schemeClr val="dk1"/>
              </a:buClr>
              <a:buSzPts val="1100"/>
              <a:buFont typeface="Arial"/>
              <a:buNone/>
            </a:pPr>
            <a:r>
              <a:rPr lang="en-US" sz="2400">
                <a:solidFill>
                  <a:schemeClr val="dk1"/>
                </a:solidFill>
                <a:latin typeface="Open Sans"/>
                <a:ea typeface="Open Sans"/>
                <a:cs typeface="Open Sans"/>
                <a:sym typeface="Open Sans"/>
              </a:rPr>
              <a:t>Magenta is an open source Python library powered by TensorFlow, a python library specialized for machine learning. To generate music with Magenta, I used their Performance RNN model. I had originally planned on training the model myself with a dataset of 700 Jazz </a:t>
            </a:r>
            <a:r>
              <a:rPr lang="en-US" sz="2400">
                <a:solidFill>
                  <a:schemeClr val="dk1"/>
                </a:solidFill>
                <a:latin typeface="Open Sans"/>
                <a:ea typeface="Open Sans"/>
                <a:cs typeface="Open Sans"/>
                <a:sym typeface="Open Sans"/>
              </a:rPr>
              <a:t>Midi</a:t>
            </a:r>
            <a:r>
              <a:rPr lang="en-US" sz="2400">
                <a:solidFill>
                  <a:schemeClr val="dk1"/>
                </a:solidFill>
                <a:latin typeface="Open Sans"/>
                <a:ea typeface="Open Sans"/>
                <a:cs typeface="Open Sans"/>
                <a:sym typeface="Open Sans"/>
              </a:rPr>
              <a:t> files. However, I quickly realized that I did not have adequate time or computing power to complete the training of the model, and instead settled on using a pre-trained version provided by Performance RNN.</a:t>
            </a:r>
            <a:endParaRPr sz="2400">
              <a:solidFill>
                <a:schemeClr val="dk1"/>
              </a:solidFill>
              <a:latin typeface="Open Sans"/>
              <a:ea typeface="Open Sans"/>
              <a:cs typeface="Open Sans"/>
              <a:sym typeface="Open Sans"/>
            </a:endParaRPr>
          </a:p>
          <a:p>
            <a:pPr indent="0" lvl="0" marL="0" rtl="0" algn="l">
              <a:lnSpc>
                <a:spcPct val="115000"/>
              </a:lnSpc>
              <a:spcBef>
                <a:spcPts val="0"/>
              </a:spcBef>
              <a:spcAft>
                <a:spcPts val="0"/>
              </a:spcAft>
              <a:buClr>
                <a:schemeClr val="dk1"/>
              </a:buClr>
              <a:buSzPts val="1100"/>
              <a:buFont typeface="Arial"/>
              <a:buNone/>
            </a:pPr>
            <a:r>
              <a:rPr lang="en-US" sz="2400">
                <a:solidFill>
                  <a:schemeClr val="dk1"/>
                </a:solidFill>
                <a:latin typeface="Open Sans"/>
                <a:ea typeface="Open Sans"/>
                <a:cs typeface="Open Sans"/>
                <a:sym typeface="Open Sans"/>
              </a:rPr>
              <a:t>Performance RNN was trained on roughly 1400 </a:t>
            </a:r>
            <a:r>
              <a:rPr lang="en-US" sz="2400">
                <a:solidFill>
                  <a:schemeClr val="dk1"/>
                </a:solidFill>
                <a:latin typeface="Open Sans"/>
                <a:ea typeface="Open Sans"/>
                <a:cs typeface="Open Sans"/>
                <a:sym typeface="Open Sans"/>
              </a:rPr>
              <a:t>Midi</a:t>
            </a:r>
            <a:r>
              <a:rPr lang="en-US" sz="2400">
                <a:solidFill>
                  <a:schemeClr val="dk1"/>
                </a:solidFill>
                <a:latin typeface="Open Sans"/>
                <a:ea typeface="Open Sans"/>
                <a:cs typeface="Open Sans"/>
                <a:sym typeface="Open Sans"/>
              </a:rPr>
              <a:t> files from live performances by skilled pianists in the Yamaha e-Piano Competition dataset. This choice was made so that note timings (rhythm) and velocities (volume) would be based on realistic performances rather than sheet music, adding a human feel to the generated music. </a:t>
            </a:r>
            <a:endParaRPr sz="2400">
              <a:solidFill>
                <a:schemeClr val="dk1"/>
              </a:solidFill>
              <a:latin typeface="Open Sans"/>
              <a:ea typeface="Open Sans"/>
              <a:cs typeface="Open Sans"/>
              <a:sym typeface="Open Sans"/>
            </a:endParaRPr>
          </a:p>
        </p:txBody>
      </p:sp>
      <p:pic>
        <p:nvPicPr>
          <p:cNvPr id="115" name="Google Shape;115;p14"/>
          <p:cNvPicPr preferRelativeResize="0"/>
          <p:nvPr/>
        </p:nvPicPr>
        <p:blipFill>
          <a:blip r:embed="rId14">
            <a:alphaModFix/>
          </a:blip>
          <a:stretch>
            <a:fillRect/>
          </a:stretch>
        </p:blipFill>
        <p:spPr>
          <a:xfrm>
            <a:off x="466518" y="29349189"/>
            <a:ext cx="10182225" cy="2495550"/>
          </a:xfrm>
          <a:prstGeom prst="rect">
            <a:avLst/>
          </a:prstGeom>
          <a:noFill/>
          <a:ln>
            <a:noFill/>
          </a:ln>
        </p:spPr>
      </p:pic>
      <p:pic>
        <p:nvPicPr>
          <p:cNvPr id="116" name="Google Shape;116;p14"/>
          <p:cNvPicPr preferRelativeResize="0"/>
          <p:nvPr/>
        </p:nvPicPr>
        <p:blipFill>
          <a:blip r:embed="rId15">
            <a:alphaModFix/>
          </a:blip>
          <a:stretch>
            <a:fillRect/>
          </a:stretch>
        </p:blipFill>
        <p:spPr>
          <a:xfrm>
            <a:off x="11314575" y="31855480"/>
            <a:ext cx="10001250" cy="971550"/>
          </a:xfrm>
          <a:prstGeom prst="rect">
            <a:avLst/>
          </a:prstGeom>
          <a:noFill/>
          <a:ln>
            <a:noFill/>
          </a:ln>
        </p:spPr>
      </p:pic>
      <p:pic>
        <p:nvPicPr>
          <p:cNvPr id="117" name="Google Shape;117;p14"/>
          <p:cNvPicPr preferRelativeResize="0"/>
          <p:nvPr/>
        </p:nvPicPr>
        <p:blipFill>
          <a:blip r:embed="rId16">
            <a:alphaModFix/>
          </a:blip>
          <a:stretch>
            <a:fillRect/>
          </a:stretch>
        </p:blipFill>
        <p:spPr>
          <a:xfrm>
            <a:off x="11259453" y="29585136"/>
            <a:ext cx="10111500" cy="1520788"/>
          </a:xfrm>
          <a:prstGeom prst="rect">
            <a:avLst/>
          </a:prstGeom>
          <a:noFill/>
          <a:ln>
            <a:noFill/>
          </a:ln>
        </p:spPr>
      </p:pic>
      <p:pic>
        <p:nvPicPr>
          <p:cNvPr id="118" name="Google Shape;118;p14"/>
          <p:cNvPicPr preferRelativeResize="0"/>
          <p:nvPr/>
        </p:nvPicPr>
        <p:blipFill>
          <a:blip r:embed="rId17">
            <a:alphaModFix/>
          </a:blip>
          <a:stretch>
            <a:fillRect/>
          </a:stretch>
        </p:blipFill>
        <p:spPr>
          <a:xfrm>
            <a:off x="11414850" y="26300400"/>
            <a:ext cx="10111499" cy="1400778"/>
          </a:xfrm>
          <a:prstGeom prst="rect">
            <a:avLst/>
          </a:prstGeom>
          <a:noFill/>
          <a:ln>
            <a:noFill/>
          </a:ln>
        </p:spPr>
      </p:pic>
      <p:sp>
        <p:nvSpPr>
          <p:cNvPr id="119" name="Google Shape;119;p14"/>
          <p:cNvSpPr/>
          <p:nvPr/>
        </p:nvSpPr>
        <p:spPr>
          <a:xfrm>
            <a:off x="11369755" y="22384500"/>
            <a:ext cx="10111500" cy="914400"/>
          </a:xfrm>
          <a:prstGeom prst="roundRect">
            <a:avLst>
              <a:gd fmla="val 16667" name="adj"/>
            </a:avLst>
          </a:prstGeom>
          <a:solidFill>
            <a:srgbClr val="E64B3C"/>
          </a:solidFill>
          <a:ln>
            <a:noFill/>
          </a:ln>
        </p:spPr>
        <p:txBody>
          <a:bodyPr anchorCtr="0" anchor="ctr" bIns="51425" lIns="102850" spcFirstLastPara="1" rIns="102850" wrap="square" tIns="51425">
            <a:noAutofit/>
          </a:bodyPr>
          <a:lstStyle/>
          <a:p>
            <a:pPr indent="0" lvl="0" marL="0" marR="0" rtl="0" algn="ctr">
              <a:spcBef>
                <a:spcPts val="0"/>
              </a:spcBef>
              <a:spcAft>
                <a:spcPts val="0"/>
              </a:spcAft>
              <a:buNone/>
            </a:pPr>
            <a:r>
              <a:rPr b="1" lang="en-US" sz="3600">
                <a:solidFill>
                  <a:schemeClr val="lt1"/>
                </a:solidFill>
                <a:latin typeface="Nunito"/>
                <a:ea typeface="Nunito"/>
                <a:cs typeface="Nunito"/>
                <a:sym typeface="Nunito"/>
              </a:rPr>
              <a:t>Training a Performance RNN Model</a:t>
            </a:r>
            <a:endParaRPr/>
          </a:p>
        </p:txBody>
      </p:sp>
      <p:sp>
        <p:nvSpPr>
          <p:cNvPr id="120" name="Google Shape;120;p14"/>
          <p:cNvSpPr txBox="1"/>
          <p:nvPr/>
        </p:nvSpPr>
        <p:spPr>
          <a:xfrm>
            <a:off x="11469900" y="23298888"/>
            <a:ext cx="10001400" cy="2820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US" sz="2400">
                <a:solidFill>
                  <a:schemeClr val="dk1"/>
                </a:solidFill>
                <a:latin typeface="Open Sans"/>
                <a:ea typeface="Open Sans"/>
                <a:cs typeface="Open Sans"/>
                <a:sym typeface="Open Sans"/>
              </a:rPr>
              <a:t>While I was not able to finish my training of the Performance RNN model due to time and computational constraints, I was able to begin the training process. To train a Performance RNN model manually, a dataset of </a:t>
            </a:r>
            <a:r>
              <a:rPr lang="en-US" sz="2400">
                <a:solidFill>
                  <a:schemeClr val="dk1"/>
                </a:solidFill>
                <a:latin typeface="Open Sans"/>
                <a:ea typeface="Open Sans"/>
                <a:cs typeface="Open Sans"/>
                <a:sym typeface="Open Sans"/>
              </a:rPr>
              <a:t>Midi</a:t>
            </a:r>
            <a:r>
              <a:rPr lang="en-US" sz="2400">
                <a:solidFill>
                  <a:schemeClr val="dk1"/>
                </a:solidFill>
                <a:latin typeface="Open Sans"/>
                <a:ea typeface="Open Sans"/>
                <a:cs typeface="Open Sans"/>
                <a:sym typeface="Open Sans"/>
              </a:rPr>
              <a:t> files must be first converted to NoteSequences, a file format similar to </a:t>
            </a:r>
            <a:r>
              <a:rPr lang="en-US" sz="2400">
                <a:solidFill>
                  <a:schemeClr val="dk1"/>
                </a:solidFill>
                <a:latin typeface="Open Sans"/>
                <a:ea typeface="Open Sans"/>
                <a:cs typeface="Open Sans"/>
                <a:sym typeface="Open Sans"/>
              </a:rPr>
              <a:t>Midi</a:t>
            </a:r>
            <a:r>
              <a:rPr lang="en-US" sz="2400">
                <a:solidFill>
                  <a:schemeClr val="dk1"/>
                </a:solidFill>
                <a:latin typeface="Open Sans"/>
                <a:ea typeface="Open Sans"/>
                <a:cs typeface="Open Sans"/>
                <a:sym typeface="Open Sans"/>
              </a:rPr>
              <a:t> which holds the individual notes along with their attributes. An input folder with </a:t>
            </a:r>
            <a:r>
              <a:rPr lang="en-US" sz="2400">
                <a:solidFill>
                  <a:schemeClr val="dk1"/>
                </a:solidFill>
                <a:latin typeface="Open Sans"/>
                <a:ea typeface="Open Sans"/>
                <a:cs typeface="Open Sans"/>
                <a:sym typeface="Open Sans"/>
              </a:rPr>
              <a:t>Midi</a:t>
            </a:r>
            <a:r>
              <a:rPr lang="en-US" sz="2400">
                <a:solidFill>
                  <a:schemeClr val="dk1"/>
                </a:solidFill>
                <a:latin typeface="Open Sans"/>
                <a:ea typeface="Open Sans"/>
                <a:cs typeface="Open Sans"/>
                <a:sym typeface="Open Sans"/>
              </a:rPr>
              <a:t> files, and an output file for the tfrecord file must be provided as tags.</a:t>
            </a:r>
            <a:endParaRPr sz="2400">
              <a:latin typeface="Open Sans"/>
              <a:ea typeface="Open Sans"/>
              <a:cs typeface="Open Sans"/>
              <a:sym typeface="Open Sans"/>
            </a:endParaRPr>
          </a:p>
        </p:txBody>
      </p:sp>
      <p:sp>
        <p:nvSpPr>
          <p:cNvPr id="121" name="Google Shape;121;p14"/>
          <p:cNvSpPr txBox="1"/>
          <p:nvPr/>
        </p:nvSpPr>
        <p:spPr>
          <a:xfrm>
            <a:off x="11414850" y="27623575"/>
            <a:ext cx="10111500" cy="914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400">
                <a:latin typeface="Open Sans"/>
                <a:ea typeface="Open Sans"/>
                <a:cs typeface="Open Sans"/>
                <a:sym typeface="Open Sans"/>
              </a:rPr>
              <a:t>The next step in training the model is to create a dataset from the NoteSequences. Again we must specify input and output files for </a:t>
            </a:r>
            <a:r>
              <a:rPr lang="en-US" sz="2400">
                <a:latin typeface="Open Sans"/>
                <a:ea typeface="Open Sans"/>
                <a:cs typeface="Open Sans"/>
                <a:sym typeface="Open Sans"/>
              </a:rPr>
              <a:t>inputting</a:t>
            </a:r>
            <a:r>
              <a:rPr lang="en-US" sz="2400">
                <a:latin typeface="Open Sans"/>
                <a:ea typeface="Open Sans"/>
                <a:cs typeface="Open Sans"/>
                <a:sym typeface="Open Sans"/>
              </a:rPr>
              <a:t> the </a:t>
            </a:r>
            <a:r>
              <a:rPr lang="en-US" sz="2400">
                <a:latin typeface="Open Sans"/>
                <a:ea typeface="Open Sans"/>
                <a:cs typeface="Open Sans"/>
                <a:sym typeface="Open Sans"/>
              </a:rPr>
              <a:t>Midi</a:t>
            </a:r>
            <a:r>
              <a:rPr lang="en-US" sz="2400">
                <a:latin typeface="Open Sans"/>
                <a:ea typeface="Open Sans"/>
                <a:cs typeface="Open Sans"/>
                <a:sym typeface="Open Sans"/>
              </a:rPr>
              <a:t> files and outputting a tfrecord file. The last flag, “--eval_ratio,” which specifies the fraction of files used for the evaluation set.</a:t>
            </a:r>
            <a:endParaRPr sz="2400">
              <a:latin typeface="Open Sans"/>
              <a:ea typeface="Open Sans"/>
              <a:cs typeface="Open Sans"/>
              <a:sym typeface="Open Sans"/>
            </a:endParaRPr>
          </a:p>
        </p:txBody>
      </p:sp>
      <p:sp>
        <p:nvSpPr>
          <p:cNvPr id="122" name="Google Shape;122;p14"/>
          <p:cNvSpPr txBox="1"/>
          <p:nvPr/>
        </p:nvSpPr>
        <p:spPr>
          <a:xfrm>
            <a:off x="11259450" y="31116650"/>
            <a:ext cx="10111500" cy="72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400">
                <a:latin typeface="Open Sans"/>
                <a:ea typeface="Open Sans"/>
                <a:cs typeface="Open Sans"/>
                <a:sym typeface="Open Sans"/>
              </a:rPr>
              <a:t>Finally, we can begin training our model.</a:t>
            </a:r>
            <a:endParaRPr sz="2400">
              <a:latin typeface="Open Sans"/>
              <a:ea typeface="Open Sans"/>
              <a:cs typeface="Open Sans"/>
              <a:sym typeface="Open Sans"/>
            </a:endParaRPr>
          </a:p>
        </p:txBody>
      </p:sp>
      <p:sp>
        <p:nvSpPr>
          <p:cNvPr id="123" name="Google Shape;123;p14"/>
          <p:cNvSpPr txBox="1"/>
          <p:nvPr/>
        </p:nvSpPr>
        <p:spPr>
          <a:xfrm>
            <a:off x="11412425" y="10790738"/>
            <a:ext cx="1828800" cy="2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pic>
        <p:nvPicPr>
          <p:cNvPr id="124" name="Google Shape;124;p14"/>
          <p:cNvPicPr preferRelativeResize="0"/>
          <p:nvPr/>
        </p:nvPicPr>
        <p:blipFill>
          <a:blip r:embed="rId18">
            <a:alphaModFix/>
          </a:blip>
          <a:stretch>
            <a:fillRect/>
          </a:stretch>
        </p:blipFill>
        <p:spPr>
          <a:xfrm>
            <a:off x="25429625" y="29255124"/>
            <a:ext cx="3837150" cy="3729700"/>
          </a:xfrm>
          <a:prstGeom prst="rect">
            <a:avLst/>
          </a:prstGeom>
          <a:noFill/>
          <a:ln>
            <a:noFill/>
          </a:ln>
        </p:spPr>
      </p:pic>
      <p:sp>
        <p:nvSpPr>
          <p:cNvPr id="125" name="Google Shape;125;p14"/>
          <p:cNvSpPr txBox="1"/>
          <p:nvPr/>
        </p:nvSpPr>
        <p:spPr>
          <a:xfrm>
            <a:off x="25872825" y="4235300"/>
            <a:ext cx="6324600" cy="461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3000">
                <a:solidFill>
                  <a:srgbClr val="FFFFFF"/>
                </a:solidFill>
                <a:latin typeface="Open Sans"/>
                <a:ea typeface="Open Sans"/>
                <a:cs typeface="Open Sans"/>
                <a:sym typeface="Open Sans"/>
              </a:rPr>
              <a:t>IPHS </a:t>
            </a:r>
            <a:r>
              <a:rPr lang="en-US" sz="3000">
                <a:solidFill>
                  <a:srgbClr val="FFFFFF"/>
                </a:solidFill>
                <a:latin typeface="Open Sans"/>
                <a:ea typeface="Open Sans"/>
                <a:cs typeface="Open Sans"/>
                <a:sym typeface="Open Sans"/>
              </a:rPr>
              <a:t>200</a:t>
            </a:r>
            <a:r>
              <a:rPr lang="en-US" sz="3000">
                <a:solidFill>
                  <a:srgbClr val="FFFFFF"/>
                </a:solidFill>
                <a:latin typeface="Open Sans"/>
                <a:ea typeface="Open Sans"/>
                <a:cs typeface="Open Sans"/>
                <a:sym typeface="Open Sans"/>
              </a:rPr>
              <a:t> Prof Chun &amp; Prof Elkins </a:t>
            </a:r>
            <a:endParaRPr sz="3000">
              <a:solidFill>
                <a:srgbClr val="FFFFFF"/>
              </a:solidFill>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Default Design">
  <a:themeElements>
    <a:clrScheme name="Pushpin">
      <a:dk1>
        <a:srgbClr val="000000"/>
      </a:dk1>
      <a:lt1>
        <a:srgbClr val="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