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8" r:id="rId4"/>
  </p:sldMasterIdLst>
  <p:notesMasterIdLst>
    <p:notesMasterId r:id="rId5"/>
  </p:notesMasterIdLst>
  <p:sldIdLst>
    <p:sldId id="256" r:id="rId6"/>
  </p:sldIdLst>
  <p:sldSz cy="38404800" cx="38404800"/>
  <p:notesSz cx="6858000" cy="9144000"/>
  <p:embeddedFontLst>
    <p:embeddedFont>
      <p:font typeface="Domine"/>
      <p:regular r:id="rId7"/>
      <p:bold r:id="rId8"/>
    </p:embeddedFont>
    <p:embeddedFont>
      <p:font typeface="Montserrat ExtraBold"/>
      <p:bold r:id="rId9"/>
      <p:boldItalic r:id="rId10"/>
    </p:embeddedFont>
    <p:embeddedFont>
      <p:font typeface="Gill Sans"/>
      <p:regular r:id="rId11"/>
      <p:bold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064">
          <p15:clr>
            <a:srgbClr val="A4A3A4"/>
          </p15:clr>
        </p15:guide>
        <p15:guide id="2" pos="9072">
          <p15:clr>
            <a:srgbClr val="A4A3A4"/>
          </p15:clr>
        </p15:guide>
        <p15:guide id="3" orient="horz" pos="12096">
          <p15:clr>
            <a:srgbClr val="A4A3A4"/>
          </p15:clr>
        </p15:guide>
        <p15:guide id="4" pos="12096">
          <p15:clr>
            <a:srgbClr val="A4A3A4"/>
          </p15:clr>
        </p15:guide>
      </p15:sldGuideLst>
    </p:ext>
    <p:ext uri="http://customooxmlschemas.google.com/">
      <go:slidesCustomData xmlns:go="http://customooxmlschemas.google.com/" r:id="rId13" roundtripDataSignature="AMtx7mgs/wv/K9p+wPQir5AT4A8OmIk6z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8064" orient="horz"/>
        <p:guide pos="9072"/>
        <p:guide pos="12096" orient="horz"/>
        <p:guide pos="12096"/>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GillSans-regular.fntdata"/><Relationship Id="rId10" Type="http://schemas.openxmlformats.org/officeDocument/2006/relationships/font" Target="fonts/MontserratExtraBold-boldItalic.fntdata"/><Relationship Id="rId13" Type="http://customschemas.google.com/relationships/presentationmetadata" Target="metadata"/><Relationship Id="rId12" Type="http://schemas.openxmlformats.org/officeDocument/2006/relationships/font" Target="fonts/Gill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MontserratExtraBo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Domine-regular.fntdata"/><Relationship Id="rId8" Type="http://schemas.openxmlformats.org/officeDocument/2006/relationships/font" Target="fonts/Domine-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714500" y="685800"/>
            <a:ext cx="3429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665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665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665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665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665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665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665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665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665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0147"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1:notes"/>
          <p:cNvSpPr/>
          <p:nvPr>
            <p:ph idx="2" type="sldImg"/>
          </p:nvPr>
        </p:nvSpPr>
        <p:spPr>
          <a:xfrm>
            <a:off x="1714500" y="685800"/>
            <a:ext cx="3429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15" name="Shape 15"/>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7" name="Shape 67"/>
        <p:cNvGrpSpPr/>
        <p:nvPr/>
      </p:nvGrpSpPr>
      <p:grpSpPr>
        <a:xfrm>
          <a:off x="0" y="0"/>
          <a:ext cx="0" cy="0"/>
          <a:chOff x="0" y="0"/>
          <a:chExt cx="0" cy="0"/>
        </a:xfrm>
      </p:grpSpPr>
      <p:sp>
        <p:nvSpPr>
          <p:cNvPr id="68" name="Google Shape;68;p12"/>
          <p:cNvSpPr/>
          <p:nvPr/>
        </p:nvSpPr>
        <p:spPr>
          <a:xfrm>
            <a:off x="6" y="0"/>
            <a:ext cx="19202396" cy="38404801"/>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2"/>
          <p:cNvSpPr txBox="1"/>
          <p:nvPr>
            <p:ph type="title"/>
          </p:nvPr>
        </p:nvSpPr>
        <p:spPr>
          <a:xfrm>
            <a:off x="2688336" y="12565437"/>
            <a:ext cx="13825727" cy="6400800"/>
          </a:xfrm>
          <a:prstGeom prst="rect">
            <a:avLst/>
          </a:prstGeom>
          <a:solidFill>
            <a:srgbClr val="FFFFFF"/>
          </a:solidFill>
          <a:ln cap="flat" cmpd="sng" w="9525">
            <a:solidFill>
              <a:srgbClr val="262626"/>
            </a:solidFill>
            <a:prstDash val="solid"/>
            <a:round/>
            <a:headEnd len="sm" w="sm" type="none"/>
            <a:tailEnd len="sm" w="sm" type="none"/>
          </a:ln>
        </p:spPr>
        <p:txBody>
          <a:bodyPr anchorCtr="1" anchor="ctr" bIns="182875" lIns="182875" spcFirstLastPara="1" rIns="182875" wrap="square" tIns="182875">
            <a:noAutofit/>
          </a:bodyPr>
          <a:lstStyle>
            <a:lvl1pPr lvl="0" algn="ctr">
              <a:lnSpc>
                <a:spcPct val="90000"/>
              </a:lnSpc>
              <a:spcBef>
                <a:spcPts val="0"/>
              </a:spcBef>
              <a:spcAft>
                <a:spcPts val="0"/>
              </a:spcAft>
              <a:buClr>
                <a:srgbClr val="262626"/>
              </a:buClr>
              <a:buSzPts val="8820"/>
              <a:buFont typeface="Gill Sans"/>
              <a:buNone/>
              <a:defRPr sz="882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2"/>
          <p:cNvSpPr/>
          <p:nvPr>
            <p:ph idx="2" type="pic"/>
          </p:nvPr>
        </p:nvSpPr>
        <p:spPr>
          <a:xfrm>
            <a:off x="19202402" y="-236163"/>
            <a:ext cx="19221607" cy="38404801"/>
          </a:xfrm>
          <a:prstGeom prst="rect">
            <a:avLst/>
          </a:prstGeom>
          <a:solidFill>
            <a:srgbClr val="BFBFBF"/>
          </a:solidFill>
          <a:ln>
            <a:noFill/>
          </a:ln>
        </p:spPr>
        <p:txBody>
          <a:bodyPr anchorCtr="0" anchor="t" bIns="45700" lIns="91425" spcFirstLastPara="1" rIns="91425" wrap="square" tIns="45700">
            <a:normAutofit/>
          </a:bodyPr>
          <a:lstStyle>
            <a:lvl1pPr lvl="0" marR="0" rtl="0" algn="l">
              <a:lnSpc>
                <a:spcPct val="100000"/>
              </a:lnSpc>
              <a:spcBef>
                <a:spcPts val="4200"/>
              </a:spcBef>
              <a:spcAft>
                <a:spcPts val="0"/>
              </a:spcAft>
              <a:buClr>
                <a:schemeClr val="accent2"/>
              </a:buClr>
              <a:buSzPts val="13440"/>
              <a:buFont typeface="Arial"/>
              <a:buNone/>
              <a:defRPr b="0" i="0" sz="13439" u="none" cap="none" strike="noStrike">
                <a:solidFill>
                  <a:srgbClr val="FEFEFE"/>
                </a:solidFill>
                <a:latin typeface="Gill Sans"/>
                <a:ea typeface="Gill Sans"/>
                <a:cs typeface="Gill Sans"/>
                <a:sym typeface="Gill Sans"/>
              </a:defRPr>
            </a:lvl1pPr>
            <a:lvl2pPr lvl="1" marR="0" rtl="0" algn="l">
              <a:lnSpc>
                <a:spcPct val="100000"/>
              </a:lnSpc>
              <a:spcBef>
                <a:spcPts val="4200"/>
              </a:spcBef>
              <a:spcAft>
                <a:spcPts val="0"/>
              </a:spcAft>
              <a:buClr>
                <a:schemeClr val="accent2"/>
              </a:buClr>
              <a:buSzPts val="11760"/>
              <a:buFont typeface="Arial"/>
              <a:buNone/>
              <a:defRPr b="0" i="0" sz="11760" u="none" cap="none" strike="noStrike">
                <a:solidFill>
                  <a:srgbClr val="262626"/>
                </a:solidFill>
                <a:latin typeface="Gill Sans"/>
                <a:ea typeface="Gill Sans"/>
                <a:cs typeface="Gill Sans"/>
                <a:sym typeface="Gill Sans"/>
              </a:defRPr>
            </a:lvl2pPr>
            <a:lvl3pPr lvl="2" marR="0" rtl="0" algn="l">
              <a:lnSpc>
                <a:spcPct val="100000"/>
              </a:lnSpc>
              <a:spcBef>
                <a:spcPts val="4200"/>
              </a:spcBef>
              <a:spcAft>
                <a:spcPts val="0"/>
              </a:spcAft>
              <a:buClr>
                <a:schemeClr val="accent2"/>
              </a:buClr>
              <a:buSzPts val="10080"/>
              <a:buFont typeface="Arial"/>
              <a:buNone/>
              <a:defRPr b="0" i="0" sz="10080" u="none" cap="none" strike="noStrike">
                <a:solidFill>
                  <a:srgbClr val="262626"/>
                </a:solidFill>
                <a:latin typeface="Gill Sans"/>
                <a:ea typeface="Gill Sans"/>
                <a:cs typeface="Gill Sans"/>
                <a:sym typeface="Gill Sans"/>
              </a:defRPr>
            </a:lvl3pPr>
            <a:lvl4pPr lvl="3" marR="0" rtl="0" algn="l">
              <a:lnSpc>
                <a:spcPct val="100000"/>
              </a:lnSpc>
              <a:spcBef>
                <a:spcPts val="4200"/>
              </a:spcBef>
              <a:spcAft>
                <a:spcPts val="0"/>
              </a:spcAft>
              <a:buClr>
                <a:schemeClr val="accent2"/>
              </a:buClr>
              <a:buSzPts val="8400"/>
              <a:buFont typeface="Arial"/>
              <a:buNone/>
              <a:defRPr b="0" i="0" sz="8400" u="none" cap="none" strike="noStrike">
                <a:solidFill>
                  <a:srgbClr val="262626"/>
                </a:solidFill>
                <a:latin typeface="Gill Sans"/>
                <a:ea typeface="Gill Sans"/>
                <a:cs typeface="Gill Sans"/>
                <a:sym typeface="Gill Sans"/>
              </a:defRPr>
            </a:lvl4pPr>
            <a:lvl5pPr lvl="4" marR="0" rtl="0" algn="l">
              <a:lnSpc>
                <a:spcPct val="100000"/>
              </a:lnSpc>
              <a:spcBef>
                <a:spcPts val="4200"/>
              </a:spcBef>
              <a:spcAft>
                <a:spcPts val="0"/>
              </a:spcAft>
              <a:buClr>
                <a:schemeClr val="accent2"/>
              </a:buClr>
              <a:buSzPts val="8400"/>
              <a:buFont typeface="Arial"/>
              <a:buNone/>
              <a:defRPr b="0" i="0" sz="8400" u="none" cap="none" strike="noStrike">
                <a:solidFill>
                  <a:srgbClr val="262626"/>
                </a:solidFill>
                <a:latin typeface="Gill Sans"/>
                <a:ea typeface="Gill Sans"/>
                <a:cs typeface="Gill Sans"/>
                <a:sym typeface="Gill Sans"/>
              </a:defRPr>
            </a:lvl5pPr>
            <a:lvl6pPr lvl="5" marR="0" rtl="0" algn="l">
              <a:lnSpc>
                <a:spcPct val="100000"/>
              </a:lnSpc>
              <a:spcBef>
                <a:spcPts val="4200"/>
              </a:spcBef>
              <a:spcAft>
                <a:spcPts val="0"/>
              </a:spcAft>
              <a:buClr>
                <a:schemeClr val="accent2"/>
              </a:buClr>
              <a:buSzPts val="8400"/>
              <a:buFont typeface="Arial"/>
              <a:buNone/>
              <a:defRPr b="0" i="0" sz="8400" u="none" cap="none" strike="noStrike">
                <a:solidFill>
                  <a:schemeClr val="dk1"/>
                </a:solidFill>
                <a:latin typeface="Gill Sans"/>
                <a:ea typeface="Gill Sans"/>
                <a:cs typeface="Gill Sans"/>
                <a:sym typeface="Gill Sans"/>
              </a:defRPr>
            </a:lvl6pPr>
            <a:lvl7pPr lvl="6" marR="0" rtl="0" algn="l">
              <a:lnSpc>
                <a:spcPct val="100000"/>
              </a:lnSpc>
              <a:spcBef>
                <a:spcPts val="4200"/>
              </a:spcBef>
              <a:spcAft>
                <a:spcPts val="0"/>
              </a:spcAft>
              <a:buClr>
                <a:schemeClr val="accent2"/>
              </a:buClr>
              <a:buSzPts val="8400"/>
              <a:buFont typeface="Arial"/>
              <a:buNone/>
              <a:defRPr b="0" i="0" sz="8400" u="none" cap="none" strike="noStrike">
                <a:solidFill>
                  <a:schemeClr val="dk1"/>
                </a:solidFill>
                <a:latin typeface="Gill Sans"/>
                <a:ea typeface="Gill Sans"/>
                <a:cs typeface="Gill Sans"/>
                <a:sym typeface="Gill Sans"/>
              </a:defRPr>
            </a:lvl7pPr>
            <a:lvl8pPr lvl="7" marR="0" rtl="0" algn="l">
              <a:lnSpc>
                <a:spcPct val="100000"/>
              </a:lnSpc>
              <a:spcBef>
                <a:spcPts val="4200"/>
              </a:spcBef>
              <a:spcAft>
                <a:spcPts val="0"/>
              </a:spcAft>
              <a:buClr>
                <a:schemeClr val="accent2"/>
              </a:buClr>
              <a:buSzPts val="8400"/>
              <a:buFont typeface="Arial"/>
              <a:buNone/>
              <a:defRPr b="0" i="0" sz="8400" u="none" cap="none" strike="noStrike">
                <a:solidFill>
                  <a:schemeClr val="dk1"/>
                </a:solidFill>
                <a:latin typeface="Gill Sans"/>
                <a:ea typeface="Gill Sans"/>
                <a:cs typeface="Gill Sans"/>
                <a:sym typeface="Gill Sans"/>
              </a:defRPr>
            </a:lvl8pPr>
            <a:lvl9pPr lvl="8" marR="0" rtl="0" algn="l">
              <a:lnSpc>
                <a:spcPct val="100000"/>
              </a:lnSpc>
              <a:spcBef>
                <a:spcPts val="4200"/>
              </a:spcBef>
              <a:spcAft>
                <a:spcPts val="0"/>
              </a:spcAft>
              <a:buClr>
                <a:schemeClr val="accent2"/>
              </a:buClr>
              <a:buSzPts val="8400"/>
              <a:buFont typeface="Arial"/>
              <a:buNone/>
              <a:defRPr b="0" i="0" sz="8400" u="none" cap="none" strike="noStrike">
                <a:solidFill>
                  <a:schemeClr val="dk1"/>
                </a:solidFill>
                <a:latin typeface="Gill Sans"/>
                <a:ea typeface="Gill Sans"/>
                <a:cs typeface="Gill Sans"/>
                <a:sym typeface="Gill Sans"/>
              </a:defRPr>
            </a:lvl9pPr>
          </a:lstStyle>
          <a:p/>
        </p:txBody>
      </p:sp>
      <p:sp>
        <p:nvSpPr>
          <p:cNvPr id="71" name="Google Shape;71;p12"/>
          <p:cNvSpPr txBox="1"/>
          <p:nvPr>
            <p:ph idx="1" type="body"/>
          </p:nvPr>
        </p:nvSpPr>
        <p:spPr>
          <a:xfrm>
            <a:off x="3624453" y="19879548"/>
            <a:ext cx="11953494" cy="12286607"/>
          </a:xfrm>
          <a:prstGeom prst="rect">
            <a:avLst/>
          </a:prstGeom>
          <a:noFill/>
          <a:ln>
            <a:noFill/>
          </a:ln>
        </p:spPr>
        <p:txBody>
          <a:bodyPr anchorCtr="1" anchor="t" bIns="45700" lIns="91425" spcFirstLastPara="1" rIns="91425" wrap="square" tIns="45700">
            <a:normAutofit/>
          </a:bodyPr>
          <a:lstStyle>
            <a:lvl1pPr indent="-228600" lvl="0" marL="457200" algn="ctr">
              <a:lnSpc>
                <a:spcPct val="100000"/>
              </a:lnSpc>
              <a:spcBef>
                <a:spcPts val="4200"/>
              </a:spcBef>
              <a:spcAft>
                <a:spcPts val="0"/>
              </a:spcAft>
              <a:buSzPts val="6300"/>
              <a:buNone/>
              <a:defRPr sz="6300">
                <a:solidFill>
                  <a:srgbClr val="FFFFFF"/>
                </a:solidFill>
              </a:defRPr>
            </a:lvl1pPr>
            <a:lvl2pPr indent="-228600" lvl="1" marL="914400" algn="l">
              <a:lnSpc>
                <a:spcPct val="100000"/>
              </a:lnSpc>
              <a:spcBef>
                <a:spcPts val="4200"/>
              </a:spcBef>
              <a:spcAft>
                <a:spcPts val="0"/>
              </a:spcAft>
              <a:buSzPts val="5880"/>
              <a:buNone/>
              <a:defRPr sz="5880"/>
            </a:lvl2pPr>
            <a:lvl3pPr indent="-228600" lvl="2" marL="1371600" algn="l">
              <a:lnSpc>
                <a:spcPct val="100000"/>
              </a:lnSpc>
              <a:spcBef>
                <a:spcPts val="4200"/>
              </a:spcBef>
              <a:spcAft>
                <a:spcPts val="0"/>
              </a:spcAft>
              <a:buSzPts val="5040"/>
              <a:buNone/>
              <a:defRPr sz="5040"/>
            </a:lvl3pPr>
            <a:lvl4pPr indent="-228600" lvl="3" marL="1828800" algn="l">
              <a:lnSpc>
                <a:spcPct val="100000"/>
              </a:lnSpc>
              <a:spcBef>
                <a:spcPts val="4200"/>
              </a:spcBef>
              <a:spcAft>
                <a:spcPts val="0"/>
              </a:spcAft>
              <a:buSzPts val="4200"/>
              <a:buNone/>
              <a:defRPr sz="4200"/>
            </a:lvl4pPr>
            <a:lvl5pPr indent="-228600" lvl="4" marL="2286000" algn="l">
              <a:lnSpc>
                <a:spcPct val="100000"/>
              </a:lnSpc>
              <a:spcBef>
                <a:spcPts val="4200"/>
              </a:spcBef>
              <a:spcAft>
                <a:spcPts val="0"/>
              </a:spcAft>
              <a:buSzPts val="4200"/>
              <a:buNone/>
              <a:defRPr sz="4200"/>
            </a:lvl5pPr>
            <a:lvl6pPr indent="-228600" lvl="5" marL="2743200" algn="l">
              <a:lnSpc>
                <a:spcPct val="100000"/>
              </a:lnSpc>
              <a:spcBef>
                <a:spcPts val="4200"/>
              </a:spcBef>
              <a:spcAft>
                <a:spcPts val="0"/>
              </a:spcAft>
              <a:buSzPts val="4200"/>
              <a:buNone/>
              <a:defRPr sz="4200"/>
            </a:lvl6pPr>
            <a:lvl7pPr indent="-228600" lvl="6" marL="3200400" algn="l">
              <a:lnSpc>
                <a:spcPct val="100000"/>
              </a:lnSpc>
              <a:spcBef>
                <a:spcPts val="4200"/>
              </a:spcBef>
              <a:spcAft>
                <a:spcPts val="0"/>
              </a:spcAft>
              <a:buSzPts val="4200"/>
              <a:buNone/>
              <a:defRPr sz="4200"/>
            </a:lvl7pPr>
            <a:lvl8pPr indent="-228600" lvl="7" marL="3657600" algn="l">
              <a:lnSpc>
                <a:spcPct val="100000"/>
              </a:lnSpc>
              <a:spcBef>
                <a:spcPts val="4200"/>
              </a:spcBef>
              <a:spcAft>
                <a:spcPts val="0"/>
              </a:spcAft>
              <a:buSzPts val="4200"/>
              <a:buNone/>
              <a:defRPr sz="4200"/>
            </a:lvl8pPr>
            <a:lvl9pPr indent="-228600" lvl="8" marL="4114800" algn="l">
              <a:lnSpc>
                <a:spcPct val="100000"/>
              </a:lnSpc>
              <a:spcBef>
                <a:spcPts val="4200"/>
              </a:spcBef>
              <a:spcAft>
                <a:spcPts val="0"/>
              </a:spcAft>
              <a:buSzPts val="4200"/>
              <a:buNone/>
              <a:defRPr sz="4200"/>
            </a:lvl9pPr>
          </a:lstStyle>
          <a:p/>
        </p:txBody>
      </p:sp>
      <p:sp>
        <p:nvSpPr>
          <p:cNvPr id="72" name="Google Shape;72;p12"/>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2"/>
          <p:cNvSpPr txBox="1"/>
          <p:nvPr>
            <p:ph idx="11" type="ftr"/>
          </p:nvPr>
        </p:nvSpPr>
        <p:spPr>
          <a:xfrm>
            <a:off x="2688336" y="34922766"/>
            <a:ext cx="15976397" cy="1792224"/>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2"/>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5" name="Shape 75"/>
        <p:cNvGrpSpPr/>
        <p:nvPr/>
      </p:nvGrpSpPr>
      <p:grpSpPr>
        <a:xfrm>
          <a:off x="0" y="0"/>
          <a:ext cx="0" cy="0"/>
          <a:chOff x="0" y="0"/>
          <a:chExt cx="0" cy="0"/>
        </a:xfrm>
      </p:grpSpPr>
      <p:sp>
        <p:nvSpPr>
          <p:cNvPr id="76" name="Google Shape;76;p13"/>
          <p:cNvSpPr txBox="1"/>
          <p:nvPr>
            <p:ph type="title"/>
          </p:nvPr>
        </p:nvSpPr>
        <p:spPr>
          <a:xfrm>
            <a:off x="6745391" y="5402275"/>
            <a:ext cx="24938570" cy="6656832"/>
          </a:xfrm>
          <a:prstGeom prst="rect">
            <a:avLst/>
          </a:prstGeom>
          <a:solidFill>
            <a:srgbClr val="FFFFFF"/>
          </a:solidFill>
          <a:ln cap="sq" cmpd="sng" w="31750">
            <a:solidFill>
              <a:srgbClr val="404040"/>
            </a:solidFill>
            <a:prstDash val="solid"/>
            <a:miter lim="800000"/>
            <a:headEnd len="sm" w="sm" type="none"/>
            <a:tailEnd len="sm" w="sm" type="none"/>
          </a:ln>
        </p:spPr>
        <p:txBody>
          <a:bodyPr anchorCtr="0" anchor="ctr" bIns="182875" lIns="182875" spcFirstLastPara="1" rIns="182875" wrap="square" tIns="182875">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13"/>
          <p:cNvSpPr txBox="1"/>
          <p:nvPr>
            <p:ph idx="1" type="body"/>
          </p:nvPr>
        </p:nvSpPr>
        <p:spPr>
          <a:xfrm rot="5400000">
            <a:off x="10529125" y="10989323"/>
            <a:ext cx="17371106" cy="2493857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4200"/>
              </a:spcBef>
              <a:spcAft>
                <a:spcPts val="0"/>
              </a:spcAft>
              <a:buSzPts val="1800"/>
              <a:buChar char="•"/>
              <a:defRPr/>
            </a:lvl1pPr>
            <a:lvl2pPr indent="-342900" lvl="1" marL="914400" algn="l">
              <a:lnSpc>
                <a:spcPct val="100000"/>
              </a:lnSpc>
              <a:spcBef>
                <a:spcPts val="4200"/>
              </a:spcBef>
              <a:spcAft>
                <a:spcPts val="0"/>
              </a:spcAft>
              <a:buSzPts val="1800"/>
              <a:buChar char="•"/>
              <a:defRPr/>
            </a:lvl2pPr>
            <a:lvl3pPr indent="-342900" lvl="2" marL="1371600" algn="l">
              <a:lnSpc>
                <a:spcPct val="100000"/>
              </a:lnSpc>
              <a:spcBef>
                <a:spcPts val="4200"/>
              </a:spcBef>
              <a:spcAft>
                <a:spcPts val="0"/>
              </a:spcAft>
              <a:buSzPts val="1800"/>
              <a:buChar char="•"/>
              <a:defRPr/>
            </a:lvl3pPr>
            <a:lvl4pPr indent="-342900" lvl="3" marL="1828800" algn="l">
              <a:lnSpc>
                <a:spcPct val="100000"/>
              </a:lnSpc>
              <a:spcBef>
                <a:spcPts val="4200"/>
              </a:spcBef>
              <a:spcAft>
                <a:spcPts val="0"/>
              </a:spcAft>
              <a:buSzPts val="1800"/>
              <a:buChar char="•"/>
              <a:defRPr/>
            </a:lvl4pPr>
            <a:lvl5pPr indent="-342900" lvl="4" marL="2286000" algn="l">
              <a:lnSpc>
                <a:spcPct val="100000"/>
              </a:lnSpc>
              <a:spcBef>
                <a:spcPts val="4200"/>
              </a:spcBef>
              <a:spcAft>
                <a:spcPts val="0"/>
              </a:spcAft>
              <a:buSzPts val="1800"/>
              <a:buChar char="•"/>
              <a:defRPr/>
            </a:lvl5pPr>
            <a:lvl6pPr indent="-342900" lvl="5" marL="2743200" algn="l">
              <a:lnSpc>
                <a:spcPct val="100000"/>
              </a:lnSpc>
              <a:spcBef>
                <a:spcPts val="4200"/>
              </a:spcBef>
              <a:spcAft>
                <a:spcPts val="0"/>
              </a:spcAft>
              <a:buSzPts val="1800"/>
              <a:buChar char="•"/>
              <a:defRPr/>
            </a:lvl6pPr>
            <a:lvl7pPr indent="-342900" lvl="6" marL="3200400" algn="l">
              <a:lnSpc>
                <a:spcPct val="100000"/>
              </a:lnSpc>
              <a:spcBef>
                <a:spcPts val="4200"/>
              </a:spcBef>
              <a:spcAft>
                <a:spcPts val="0"/>
              </a:spcAft>
              <a:buSzPts val="1800"/>
              <a:buChar char="•"/>
              <a:defRPr/>
            </a:lvl7pPr>
            <a:lvl8pPr indent="-342900" lvl="7" marL="3657600" algn="l">
              <a:lnSpc>
                <a:spcPct val="100000"/>
              </a:lnSpc>
              <a:spcBef>
                <a:spcPts val="4200"/>
              </a:spcBef>
              <a:spcAft>
                <a:spcPts val="0"/>
              </a:spcAft>
              <a:buSzPts val="1800"/>
              <a:buChar char="•"/>
              <a:defRPr/>
            </a:lvl8pPr>
            <a:lvl9pPr indent="-342900" lvl="8" marL="4114800" algn="l">
              <a:lnSpc>
                <a:spcPct val="100000"/>
              </a:lnSpc>
              <a:spcBef>
                <a:spcPts val="4200"/>
              </a:spcBef>
              <a:spcAft>
                <a:spcPts val="0"/>
              </a:spcAft>
              <a:buSzPts val="1800"/>
              <a:buChar char="•"/>
              <a:defRPr/>
            </a:lvl9pPr>
          </a:lstStyle>
          <a:p/>
        </p:txBody>
      </p:sp>
      <p:sp>
        <p:nvSpPr>
          <p:cNvPr id="78" name="Google Shape;78;p13"/>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3"/>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3"/>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81" name="Shape 81"/>
        <p:cNvGrpSpPr/>
        <p:nvPr/>
      </p:nvGrpSpPr>
      <p:grpSpPr>
        <a:xfrm>
          <a:off x="0" y="0"/>
          <a:ext cx="0" cy="0"/>
          <a:chOff x="0" y="0"/>
          <a:chExt cx="0" cy="0"/>
        </a:xfrm>
      </p:grpSpPr>
      <p:sp>
        <p:nvSpPr>
          <p:cNvPr id="82" name="Google Shape;82;p14"/>
          <p:cNvSpPr txBox="1"/>
          <p:nvPr>
            <p:ph type="title"/>
          </p:nvPr>
        </p:nvSpPr>
        <p:spPr>
          <a:xfrm rot="5400000">
            <a:off x="15516887" y="16989071"/>
            <a:ext cx="27907488" cy="4426657"/>
          </a:xfrm>
          <a:prstGeom prst="rect">
            <a:avLst/>
          </a:prstGeom>
          <a:solidFill>
            <a:srgbClr val="FFFFFF"/>
          </a:solidFill>
          <a:ln cap="sq" cmpd="sng" w="31750">
            <a:solidFill>
              <a:srgbClr val="404040"/>
            </a:solidFill>
            <a:prstDash val="solid"/>
            <a:miter lim="800000"/>
            <a:headEnd len="sm" w="sm" type="none"/>
            <a:tailEnd len="sm" w="sm" type="none"/>
          </a:ln>
        </p:spPr>
        <p:txBody>
          <a:bodyPr anchorCtr="0" anchor="ctr" bIns="182875" lIns="182875" spcFirstLastPara="1" rIns="182875" wrap="square" tIns="182875">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3" name="Google Shape;83;p14"/>
          <p:cNvSpPr txBox="1"/>
          <p:nvPr>
            <p:ph idx="1" type="body"/>
          </p:nvPr>
        </p:nvSpPr>
        <p:spPr>
          <a:xfrm rot="5400000">
            <a:off x="2695616" y="9298435"/>
            <a:ext cx="27907488" cy="1980793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4200"/>
              </a:spcBef>
              <a:spcAft>
                <a:spcPts val="0"/>
              </a:spcAft>
              <a:buSzPts val="1800"/>
              <a:buChar char="•"/>
              <a:defRPr/>
            </a:lvl1pPr>
            <a:lvl2pPr indent="-342900" lvl="1" marL="914400" algn="l">
              <a:lnSpc>
                <a:spcPct val="100000"/>
              </a:lnSpc>
              <a:spcBef>
                <a:spcPts val="4200"/>
              </a:spcBef>
              <a:spcAft>
                <a:spcPts val="0"/>
              </a:spcAft>
              <a:buSzPts val="1800"/>
              <a:buChar char="•"/>
              <a:defRPr/>
            </a:lvl2pPr>
            <a:lvl3pPr indent="-342900" lvl="2" marL="1371600" algn="l">
              <a:lnSpc>
                <a:spcPct val="100000"/>
              </a:lnSpc>
              <a:spcBef>
                <a:spcPts val="4200"/>
              </a:spcBef>
              <a:spcAft>
                <a:spcPts val="0"/>
              </a:spcAft>
              <a:buSzPts val="1800"/>
              <a:buChar char="•"/>
              <a:defRPr/>
            </a:lvl3pPr>
            <a:lvl4pPr indent="-342900" lvl="3" marL="1828800" algn="l">
              <a:lnSpc>
                <a:spcPct val="100000"/>
              </a:lnSpc>
              <a:spcBef>
                <a:spcPts val="4200"/>
              </a:spcBef>
              <a:spcAft>
                <a:spcPts val="0"/>
              </a:spcAft>
              <a:buSzPts val="1800"/>
              <a:buChar char="•"/>
              <a:defRPr/>
            </a:lvl4pPr>
            <a:lvl5pPr indent="-342900" lvl="4" marL="2286000" algn="l">
              <a:lnSpc>
                <a:spcPct val="100000"/>
              </a:lnSpc>
              <a:spcBef>
                <a:spcPts val="4200"/>
              </a:spcBef>
              <a:spcAft>
                <a:spcPts val="0"/>
              </a:spcAft>
              <a:buSzPts val="1800"/>
              <a:buChar char="•"/>
              <a:defRPr/>
            </a:lvl5pPr>
            <a:lvl6pPr indent="-342900" lvl="5" marL="2743200" algn="l">
              <a:lnSpc>
                <a:spcPct val="100000"/>
              </a:lnSpc>
              <a:spcBef>
                <a:spcPts val="4200"/>
              </a:spcBef>
              <a:spcAft>
                <a:spcPts val="0"/>
              </a:spcAft>
              <a:buSzPts val="1800"/>
              <a:buChar char="•"/>
              <a:defRPr/>
            </a:lvl6pPr>
            <a:lvl7pPr indent="-342900" lvl="6" marL="3200400" algn="l">
              <a:lnSpc>
                <a:spcPct val="100000"/>
              </a:lnSpc>
              <a:spcBef>
                <a:spcPts val="4200"/>
              </a:spcBef>
              <a:spcAft>
                <a:spcPts val="0"/>
              </a:spcAft>
              <a:buSzPts val="1800"/>
              <a:buChar char="•"/>
              <a:defRPr/>
            </a:lvl7pPr>
            <a:lvl8pPr indent="-342900" lvl="7" marL="3657600" algn="l">
              <a:lnSpc>
                <a:spcPct val="100000"/>
              </a:lnSpc>
              <a:spcBef>
                <a:spcPts val="4200"/>
              </a:spcBef>
              <a:spcAft>
                <a:spcPts val="0"/>
              </a:spcAft>
              <a:buSzPts val="1800"/>
              <a:buChar char="•"/>
              <a:defRPr/>
            </a:lvl8pPr>
            <a:lvl9pPr indent="-342900" lvl="8" marL="4114800" algn="l">
              <a:lnSpc>
                <a:spcPct val="100000"/>
              </a:lnSpc>
              <a:spcBef>
                <a:spcPts val="4200"/>
              </a:spcBef>
              <a:spcAft>
                <a:spcPts val="0"/>
              </a:spcAft>
              <a:buSzPts val="1800"/>
              <a:buChar char="•"/>
              <a:defRPr/>
            </a:lvl9pPr>
          </a:lstStyle>
          <a:p/>
        </p:txBody>
      </p:sp>
      <p:sp>
        <p:nvSpPr>
          <p:cNvPr id="84" name="Google Shape;84;p14"/>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4"/>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4"/>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accent2"/>
        </a:solidFill>
      </p:bgPr>
    </p:bg>
    <p:spTree>
      <p:nvGrpSpPr>
        <p:cNvPr id="16" name="Shape 16"/>
        <p:cNvGrpSpPr/>
        <p:nvPr/>
      </p:nvGrpSpPr>
      <p:grpSpPr>
        <a:xfrm>
          <a:off x="0" y="0"/>
          <a:ext cx="0" cy="0"/>
          <a:chOff x="0" y="0"/>
          <a:chExt cx="0" cy="0"/>
        </a:xfrm>
      </p:grpSpPr>
      <p:sp>
        <p:nvSpPr>
          <p:cNvPr id="17" name="Google Shape;17;p4"/>
          <p:cNvSpPr txBox="1"/>
          <p:nvPr>
            <p:ph type="ctrTitle"/>
          </p:nvPr>
        </p:nvSpPr>
        <p:spPr>
          <a:xfrm>
            <a:off x="4629408" y="13365766"/>
            <a:ext cx="29145985" cy="9217152"/>
          </a:xfrm>
          <a:prstGeom prst="rect">
            <a:avLst/>
          </a:prstGeom>
          <a:solidFill>
            <a:srgbClr val="FFFFFF"/>
          </a:solidFill>
          <a:ln cap="flat" cmpd="sng" w="38100">
            <a:solidFill>
              <a:srgbClr val="404040"/>
            </a:solidFill>
            <a:prstDash val="solid"/>
            <a:round/>
            <a:headEnd len="sm" w="sm" type="none"/>
            <a:tailEnd len="sm" w="sm" type="none"/>
          </a:ln>
        </p:spPr>
        <p:txBody>
          <a:bodyPr anchorCtr="1" anchor="ctr" bIns="182875" lIns="274300" spcFirstLastPara="1" rIns="274300" wrap="square" tIns="182875">
            <a:normAutofit/>
          </a:bodyPr>
          <a:lstStyle>
            <a:lvl1pPr lvl="0" algn="ctr">
              <a:lnSpc>
                <a:spcPct val="90000"/>
              </a:lnSpc>
              <a:spcBef>
                <a:spcPts val="0"/>
              </a:spcBef>
              <a:spcAft>
                <a:spcPts val="0"/>
              </a:spcAft>
              <a:buClr>
                <a:srgbClr val="262626"/>
              </a:buClr>
              <a:buSzPts val="14700"/>
              <a:buFont typeface="Gill Sans"/>
              <a:buNone/>
              <a:defRPr sz="147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4"/>
          <p:cNvSpPr txBox="1"/>
          <p:nvPr>
            <p:ph idx="1" type="subTitle"/>
          </p:nvPr>
        </p:nvSpPr>
        <p:spPr>
          <a:xfrm>
            <a:off x="8489865" y="24374247"/>
            <a:ext cx="21425078" cy="6943406"/>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4200"/>
              </a:spcBef>
              <a:spcAft>
                <a:spcPts val="0"/>
              </a:spcAft>
              <a:buSzPts val="7980"/>
              <a:buNone/>
              <a:defRPr sz="7980">
                <a:solidFill>
                  <a:srgbClr val="FEFEFE"/>
                </a:solidFill>
              </a:defRPr>
            </a:lvl1pPr>
            <a:lvl2pPr lvl="1" algn="ctr">
              <a:lnSpc>
                <a:spcPct val="100000"/>
              </a:lnSpc>
              <a:spcBef>
                <a:spcPts val="4200"/>
              </a:spcBef>
              <a:spcAft>
                <a:spcPts val="0"/>
              </a:spcAft>
              <a:buSzPts val="7980"/>
              <a:buNone/>
              <a:defRPr sz="7980"/>
            </a:lvl2pPr>
            <a:lvl3pPr lvl="2" algn="ctr">
              <a:lnSpc>
                <a:spcPct val="100000"/>
              </a:lnSpc>
              <a:spcBef>
                <a:spcPts val="4200"/>
              </a:spcBef>
              <a:spcAft>
                <a:spcPts val="0"/>
              </a:spcAft>
              <a:buSzPts val="7560"/>
              <a:buNone/>
              <a:defRPr sz="7560"/>
            </a:lvl3pPr>
            <a:lvl4pPr lvl="3" algn="ctr">
              <a:lnSpc>
                <a:spcPct val="100000"/>
              </a:lnSpc>
              <a:spcBef>
                <a:spcPts val="4200"/>
              </a:spcBef>
              <a:spcAft>
                <a:spcPts val="0"/>
              </a:spcAft>
              <a:buSzPts val="6720"/>
              <a:buNone/>
              <a:defRPr sz="6719"/>
            </a:lvl4pPr>
            <a:lvl5pPr lvl="4" algn="ctr">
              <a:lnSpc>
                <a:spcPct val="100000"/>
              </a:lnSpc>
              <a:spcBef>
                <a:spcPts val="4200"/>
              </a:spcBef>
              <a:spcAft>
                <a:spcPts val="0"/>
              </a:spcAft>
              <a:buSzPts val="6720"/>
              <a:buNone/>
              <a:defRPr sz="6719"/>
            </a:lvl5pPr>
            <a:lvl6pPr lvl="5" algn="ctr">
              <a:lnSpc>
                <a:spcPct val="100000"/>
              </a:lnSpc>
              <a:spcBef>
                <a:spcPts val="4200"/>
              </a:spcBef>
              <a:spcAft>
                <a:spcPts val="0"/>
              </a:spcAft>
              <a:buSzPts val="6720"/>
              <a:buNone/>
              <a:defRPr sz="6719"/>
            </a:lvl6pPr>
            <a:lvl7pPr lvl="6" algn="ctr">
              <a:lnSpc>
                <a:spcPct val="100000"/>
              </a:lnSpc>
              <a:spcBef>
                <a:spcPts val="4200"/>
              </a:spcBef>
              <a:spcAft>
                <a:spcPts val="0"/>
              </a:spcAft>
              <a:buSzPts val="6720"/>
              <a:buNone/>
              <a:defRPr sz="6719"/>
            </a:lvl7pPr>
            <a:lvl8pPr lvl="7" algn="ctr">
              <a:lnSpc>
                <a:spcPct val="100000"/>
              </a:lnSpc>
              <a:spcBef>
                <a:spcPts val="4200"/>
              </a:spcBef>
              <a:spcAft>
                <a:spcPts val="0"/>
              </a:spcAft>
              <a:buSzPts val="6720"/>
              <a:buNone/>
              <a:defRPr sz="6719"/>
            </a:lvl8pPr>
            <a:lvl9pPr lvl="8" algn="ctr">
              <a:lnSpc>
                <a:spcPct val="100000"/>
              </a:lnSpc>
              <a:spcBef>
                <a:spcPts val="4200"/>
              </a:spcBef>
              <a:spcAft>
                <a:spcPts val="0"/>
              </a:spcAft>
              <a:buSzPts val="6720"/>
              <a:buNone/>
              <a:defRPr sz="6719"/>
            </a:lvl9pPr>
          </a:lstStyle>
          <a:p/>
        </p:txBody>
      </p:sp>
      <p:sp>
        <p:nvSpPr>
          <p:cNvPr id="19" name="Google Shape;19;p4"/>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4"/>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4"/>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2" name="Shape 22"/>
        <p:cNvGrpSpPr/>
        <p:nvPr/>
      </p:nvGrpSpPr>
      <p:grpSpPr>
        <a:xfrm>
          <a:off x="0" y="0"/>
          <a:ext cx="0" cy="0"/>
          <a:chOff x="0" y="0"/>
          <a:chExt cx="0" cy="0"/>
        </a:xfrm>
      </p:grpSpPr>
      <p:sp>
        <p:nvSpPr>
          <p:cNvPr id="23" name="Google Shape;23;p5"/>
          <p:cNvSpPr txBox="1"/>
          <p:nvPr>
            <p:ph type="title"/>
          </p:nvPr>
        </p:nvSpPr>
        <p:spPr>
          <a:xfrm>
            <a:off x="6745391" y="5402275"/>
            <a:ext cx="24938570" cy="6656832"/>
          </a:xfrm>
          <a:prstGeom prst="rect">
            <a:avLst/>
          </a:prstGeom>
          <a:solidFill>
            <a:srgbClr val="FFFFFF"/>
          </a:solidFill>
          <a:ln cap="sq" cmpd="sng" w="31750">
            <a:solidFill>
              <a:srgbClr val="404040"/>
            </a:solidFill>
            <a:prstDash val="solid"/>
            <a:miter lim="800000"/>
            <a:headEnd len="sm" w="sm" type="none"/>
            <a:tailEnd len="sm" w="sm" type="none"/>
          </a:ln>
        </p:spPr>
        <p:txBody>
          <a:bodyPr anchorCtr="0" anchor="ctr" bIns="182875" lIns="182875" spcFirstLastPara="1" rIns="182875" wrap="square" tIns="182875">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5"/>
          <p:cNvSpPr txBox="1"/>
          <p:nvPr>
            <p:ph idx="1" type="body"/>
          </p:nvPr>
        </p:nvSpPr>
        <p:spPr>
          <a:xfrm>
            <a:off x="6745391" y="14773055"/>
            <a:ext cx="24938570" cy="17371106"/>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4200"/>
              </a:spcBef>
              <a:spcAft>
                <a:spcPts val="0"/>
              </a:spcAft>
              <a:buSzPts val="1800"/>
              <a:buChar char="•"/>
              <a:defRPr/>
            </a:lvl1pPr>
            <a:lvl2pPr indent="-342900" lvl="1" marL="914400" algn="l">
              <a:lnSpc>
                <a:spcPct val="100000"/>
              </a:lnSpc>
              <a:spcBef>
                <a:spcPts val="4200"/>
              </a:spcBef>
              <a:spcAft>
                <a:spcPts val="0"/>
              </a:spcAft>
              <a:buSzPts val="1800"/>
              <a:buChar char="•"/>
              <a:defRPr/>
            </a:lvl2pPr>
            <a:lvl3pPr indent="-342900" lvl="2" marL="1371600" algn="l">
              <a:lnSpc>
                <a:spcPct val="100000"/>
              </a:lnSpc>
              <a:spcBef>
                <a:spcPts val="4200"/>
              </a:spcBef>
              <a:spcAft>
                <a:spcPts val="0"/>
              </a:spcAft>
              <a:buSzPts val="1800"/>
              <a:buChar char="•"/>
              <a:defRPr/>
            </a:lvl3pPr>
            <a:lvl4pPr indent="-342900" lvl="3" marL="1828800" algn="l">
              <a:lnSpc>
                <a:spcPct val="100000"/>
              </a:lnSpc>
              <a:spcBef>
                <a:spcPts val="4200"/>
              </a:spcBef>
              <a:spcAft>
                <a:spcPts val="0"/>
              </a:spcAft>
              <a:buSzPts val="1800"/>
              <a:buChar char="•"/>
              <a:defRPr/>
            </a:lvl4pPr>
            <a:lvl5pPr indent="-342900" lvl="4" marL="2286000" algn="l">
              <a:lnSpc>
                <a:spcPct val="100000"/>
              </a:lnSpc>
              <a:spcBef>
                <a:spcPts val="4200"/>
              </a:spcBef>
              <a:spcAft>
                <a:spcPts val="0"/>
              </a:spcAft>
              <a:buSzPts val="1800"/>
              <a:buChar char="•"/>
              <a:defRPr/>
            </a:lvl5pPr>
            <a:lvl6pPr indent="-342900" lvl="5" marL="2743200" algn="l">
              <a:lnSpc>
                <a:spcPct val="100000"/>
              </a:lnSpc>
              <a:spcBef>
                <a:spcPts val="4200"/>
              </a:spcBef>
              <a:spcAft>
                <a:spcPts val="0"/>
              </a:spcAft>
              <a:buSzPts val="1800"/>
              <a:buChar char="•"/>
              <a:defRPr/>
            </a:lvl6pPr>
            <a:lvl7pPr indent="-342900" lvl="6" marL="3200400" algn="l">
              <a:lnSpc>
                <a:spcPct val="100000"/>
              </a:lnSpc>
              <a:spcBef>
                <a:spcPts val="4200"/>
              </a:spcBef>
              <a:spcAft>
                <a:spcPts val="0"/>
              </a:spcAft>
              <a:buSzPts val="1800"/>
              <a:buChar char="•"/>
              <a:defRPr/>
            </a:lvl7pPr>
            <a:lvl8pPr indent="-342900" lvl="7" marL="3657600" algn="l">
              <a:lnSpc>
                <a:spcPct val="100000"/>
              </a:lnSpc>
              <a:spcBef>
                <a:spcPts val="4200"/>
              </a:spcBef>
              <a:spcAft>
                <a:spcPts val="0"/>
              </a:spcAft>
              <a:buSzPts val="1800"/>
              <a:buChar char="•"/>
              <a:defRPr/>
            </a:lvl8pPr>
            <a:lvl9pPr indent="-342900" lvl="8" marL="4114800" algn="l">
              <a:lnSpc>
                <a:spcPct val="100000"/>
              </a:lnSpc>
              <a:spcBef>
                <a:spcPts val="4200"/>
              </a:spcBef>
              <a:spcAft>
                <a:spcPts val="0"/>
              </a:spcAft>
              <a:buSzPts val="1800"/>
              <a:buChar char="•"/>
              <a:defRPr/>
            </a:lvl9pPr>
          </a:lstStyle>
          <a:p/>
        </p:txBody>
      </p:sp>
      <p:sp>
        <p:nvSpPr>
          <p:cNvPr id="25" name="Google Shape;25;p5"/>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5"/>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5"/>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accent1"/>
        </a:solidFill>
      </p:bgPr>
    </p:bg>
    <p:spTree>
      <p:nvGrpSpPr>
        <p:cNvPr id="28" name="Shape 28"/>
        <p:cNvGrpSpPr/>
        <p:nvPr/>
      </p:nvGrpSpPr>
      <p:grpSpPr>
        <a:xfrm>
          <a:off x="0" y="0"/>
          <a:ext cx="0" cy="0"/>
          <a:chOff x="0" y="0"/>
          <a:chExt cx="0" cy="0"/>
        </a:xfrm>
      </p:grpSpPr>
      <p:sp>
        <p:nvSpPr>
          <p:cNvPr id="29" name="Google Shape;29;p6"/>
          <p:cNvSpPr txBox="1"/>
          <p:nvPr>
            <p:ph type="title"/>
          </p:nvPr>
        </p:nvSpPr>
        <p:spPr>
          <a:xfrm>
            <a:off x="4646981" y="13365766"/>
            <a:ext cx="29149243" cy="9217152"/>
          </a:xfrm>
          <a:prstGeom prst="rect">
            <a:avLst/>
          </a:prstGeom>
          <a:solidFill>
            <a:srgbClr val="FFFFFF"/>
          </a:solidFill>
          <a:ln cap="flat" cmpd="sng" w="38100">
            <a:solidFill>
              <a:srgbClr val="404040"/>
            </a:solidFill>
            <a:prstDash val="solid"/>
            <a:round/>
            <a:headEnd len="sm" w="sm" type="none"/>
            <a:tailEnd len="sm" w="sm" type="none"/>
          </a:ln>
        </p:spPr>
        <p:txBody>
          <a:bodyPr anchorCtr="1" anchor="ctr" bIns="182875" lIns="274300" spcFirstLastPara="1" rIns="274300" wrap="square" tIns="182875">
            <a:normAutofit/>
          </a:bodyPr>
          <a:lstStyle>
            <a:lvl1pPr lvl="0" algn="ctr">
              <a:lnSpc>
                <a:spcPct val="90000"/>
              </a:lnSpc>
              <a:spcBef>
                <a:spcPts val="0"/>
              </a:spcBef>
              <a:spcAft>
                <a:spcPts val="0"/>
              </a:spcAft>
              <a:buClr>
                <a:srgbClr val="262626"/>
              </a:buClr>
              <a:buSzPts val="14700"/>
              <a:buFont typeface="Gill Sans"/>
              <a:buNone/>
              <a:defRPr sz="1470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6"/>
          <p:cNvSpPr txBox="1"/>
          <p:nvPr>
            <p:ph idx="1" type="body"/>
          </p:nvPr>
        </p:nvSpPr>
        <p:spPr>
          <a:xfrm>
            <a:off x="8489865" y="24373805"/>
            <a:ext cx="21425078" cy="7084459"/>
          </a:xfrm>
          <a:prstGeom prst="rect">
            <a:avLst/>
          </a:prstGeom>
          <a:noFill/>
          <a:ln>
            <a:noFill/>
          </a:ln>
        </p:spPr>
        <p:txBody>
          <a:bodyPr anchorCtr="1" anchor="t" bIns="45700" lIns="91425" spcFirstLastPara="1" rIns="91425" wrap="square" tIns="45700">
            <a:normAutofit/>
          </a:bodyPr>
          <a:lstStyle>
            <a:lvl1pPr indent="-228600" lvl="0" marL="457200" algn="l">
              <a:lnSpc>
                <a:spcPct val="100000"/>
              </a:lnSpc>
              <a:spcBef>
                <a:spcPts val="4200"/>
              </a:spcBef>
              <a:spcAft>
                <a:spcPts val="0"/>
              </a:spcAft>
              <a:buSzPts val="7980"/>
              <a:buNone/>
              <a:defRPr sz="7980">
                <a:solidFill>
                  <a:schemeClr val="lt1"/>
                </a:solidFill>
              </a:defRPr>
            </a:lvl1pPr>
            <a:lvl2pPr indent="-228600" lvl="1" marL="914400" algn="l">
              <a:lnSpc>
                <a:spcPct val="100000"/>
              </a:lnSpc>
              <a:spcBef>
                <a:spcPts val="4200"/>
              </a:spcBef>
              <a:spcAft>
                <a:spcPts val="0"/>
              </a:spcAft>
              <a:buSzPts val="7980"/>
              <a:buNone/>
              <a:defRPr sz="7980">
                <a:solidFill>
                  <a:schemeClr val="lt1"/>
                </a:solidFill>
              </a:defRPr>
            </a:lvl2pPr>
            <a:lvl3pPr indent="-228600" lvl="2" marL="1371600" algn="l">
              <a:lnSpc>
                <a:spcPct val="100000"/>
              </a:lnSpc>
              <a:spcBef>
                <a:spcPts val="4200"/>
              </a:spcBef>
              <a:spcAft>
                <a:spcPts val="0"/>
              </a:spcAft>
              <a:buSzPts val="7560"/>
              <a:buNone/>
              <a:defRPr sz="7560">
                <a:solidFill>
                  <a:schemeClr val="lt1"/>
                </a:solidFill>
              </a:defRPr>
            </a:lvl3pPr>
            <a:lvl4pPr indent="-228600" lvl="3" marL="1828800" algn="l">
              <a:lnSpc>
                <a:spcPct val="100000"/>
              </a:lnSpc>
              <a:spcBef>
                <a:spcPts val="4200"/>
              </a:spcBef>
              <a:spcAft>
                <a:spcPts val="0"/>
              </a:spcAft>
              <a:buSzPts val="6720"/>
              <a:buNone/>
              <a:defRPr sz="6719">
                <a:solidFill>
                  <a:schemeClr val="lt1"/>
                </a:solidFill>
              </a:defRPr>
            </a:lvl4pPr>
            <a:lvl5pPr indent="-228600" lvl="4" marL="2286000" algn="l">
              <a:lnSpc>
                <a:spcPct val="100000"/>
              </a:lnSpc>
              <a:spcBef>
                <a:spcPts val="4200"/>
              </a:spcBef>
              <a:spcAft>
                <a:spcPts val="0"/>
              </a:spcAft>
              <a:buSzPts val="6720"/>
              <a:buNone/>
              <a:defRPr sz="6719">
                <a:solidFill>
                  <a:schemeClr val="lt1"/>
                </a:solidFill>
              </a:defRPr>
            </a:lvl5pPr>
            <a:lvl6pPr indent="-228600" lvl="5" marL="2743200" algn="l">
              <a:lnSpc>
                <a:spcPct val="100000"/>
              </a:lnSpc>
              <a:spcBef>
                <a:spcPts val="4200"/>
              </a:spcBef>
              <a:spcAft>
                <a:spcPts val="0"/>
              </a:spcAft>
              <a:buSzPts val="6720"/>
              <a:buNone/>
              <a:defRPr sz="6719">
                <a:solidFill>
                  <a:schemeClr val="lt1"/>
                </a:solidFill>
              </a:defRPr>
            </a:lvl6pPr>
            <a:lvl7pPr indent="-228600" lvl="6" marL="3200400" algn="l">
              <a:lnSpc>
                <a:spcPct val="100000"/>
              </a:lnSpc>
              <a:spcBef>
                <a:spcPts val="4200"/>
              </a:spcBef>
              <a:spcAft>
                <a:spcPts val="0"/>
              </a:spcAft>
              <a:buSzPts val="6720"/>
              <a:buNone/>
              <a:defRPr sz="6719">
                <a:solidFill>
                  <a:schemeClr val="lt1"/>
                </a:solidFill>
              </a:defRPr>
            </a:lvl7pPr>
            <a:lvl8pPr indent="-228600" lvl="7" marL="3657600" algn="l">
              <a:lnSpc>
                <a:spcPct val="100000"/>
              </a:lnSpc>
              <a:spcBef>
                <a:spcPts val="4200"/>
              </a:spcBef>
              <a:spcAft>
                <a:spcPts val="0"/>
              </a:spcAft>
              <a:buSzPts val="6720"/>
              <a:buNone/>
              <a:defRPr sz="6719">
                <a:solidFill>
                  <a:schemeClr val="lt1"/>
                </a:solidFill>
              </a:defRPr>
            </a:lvl8pPr>
            <a:lvl9pPr indent="-228600" lvl="8" marL="4114800" algn="l">
              <a:lnSpc>
                <a:spcPct val="100000"/>
              </a:lnSpc>
              <a:spcBef>
                <a:spcPts val="4200"/>
              </a:spcBef>
              <a:spcAft>
                <a:spcPts val="0"/>
              </a:spcAft>
              <a:buSzPts val="6720"/>
              <a:buNone/>
              <a:defRPr sz="6719">
                <a:solidFill>
                  <a:schemeClr val="lt1"/>
                </a:solidFill>
              </a:defRPr>
            </a:lvl9pPr>
          </a:lstStyle>
          <a:p/>
        </p:txBody>
      </p:sp>
      <p:sp>
        <p:nvSpPr>
          <p:cNvPr id="31" name="Google Shape;31;p6"/>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6"/>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6"/>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4" name="Shape 34"/>
        <p:cNvGrpSpPr/>
        <p:nvPr/>
      </p:nvGrpSpPr>
      <p:grpSpPr>
        <a:xfrm>
          <a:off x="0" y="0"/>
          <a:ext cx="0" cy="0"/>
          <a:chOff x="0" y="0"/>
          <a:chExt cx="0" cy="0"/>
        </a:xfrm>
      </p:grpSpPr>
      <p:sp>
        <p:nvSpPr>
          <p:cNvPr id="35" name="Google Shape;35;p7"/>
          <p:cNvSpPr txBox="1"/>
          <p:nvPr>
            <p:ph type="title"/>
          </p:nvPr>
        </p:nvSpPr>
        <p:spPr>
          <a:xfrm>
            <a:off x="6745391" y="5402275"/>
            <a:ext cx="24938570" cy="6656832"/>
          </a:xfrm>
          <a:prstGeom prst="rect">
            <a:avLst/>
          </a:prstGeom>
          <a:solidFill>
            <a:srgbClr val="FFFFFF"/>
          </a:solidFill>
          <a:ln cap="sq" cmpd="sng" w="31750">
            <a:solidFill>
              <a:srgbClr val="404040"/>
            </a:solidFill>
            <a:prstDash val="solid"/>
            <a:miter lim="800000"/>
            <a:headEnd len="sm" w="sm" type="none"/>
            <a:tailEnd len="sm" w="sm" type="none"/>
          </a:ln>
        </p:spPr>
        <p:txBody>
          <a:bodyPr anchorCtr="0" anchor="ctr" bIns="182875" lIns="182875" spcFirstLastPara="1" rIns="182875" wrap="square" tIns="182875">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7"/>
          <p:cNvSpPr txBox="1"/>
          <p:nvPr>
            <p:ph idx="1" type="body"/>
          </p:nvPr>
        </p:nvSpPr>
        <p:spPr>
          <a:xfrm>
            <a:off x="4629406" y="14773047"/>
            <a:ext cx="13809697" cy="17371099"/>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4200"/>
              </a:spcBef>
              <a:spcAft>
                <a:spcPts val="0"/>
              </a:spcAft>
              <a:buSzPts val="1800"/>
              <a:buChar char="•"/>
              <a:defRPr/>
            </a:lvl1pPr>
            <a:lvl2pPr indent="-342900" lvl="1" marL="914400" algn="l">
              <a:lnSpc>
                <a:spcPct val="100000"/>
              </a:lnSpc>
              <a:spcBef>
                <a:spcPts val="4200"/>
              </a:spcBef>
              <a:spcAft>
                <a:spcPts val="0"/>
              </a:spcAft>
              <a:buSzPts val="1800"/>
              <a:buChar char="•"/>
              <a:defRPr/>
            </a:lvl2pPr>
            <a:lvl3pPr indent="-342900" lvl="2" marL="1371600" algn="l">
              <a:lnSpc>
                <a:spcPct val="100000"/>
              </a:lnSpc>
              <a:spcBef>
                <a:spcPts val="4200"/>
              </a:spcBef>
              <a:spcAft>
                <a:spcPts val="0"/>
              </a:spcAft>
              <a:buSzPts val="1800"/>
              <a:buChar char="•"/>
              <a:defRPr/>
            </a:lvl3pPr>
            <a:lvl4pPr indent="-342900" lvl="3" marL="1828800" algn="l">
              <a:lnSpc>
                <a:spcPct val="100000"/>
              </a:lnSpc>
              <a:spcBef>
                <a:spcPts val="4200"/>
              </a:spcBef>
              <a:spcAft>
                <a:spcPts val="0"/>
              </a:spcAft>
              <a:buSzPts val="1800"/>
              <a:buChar char="•"/>
              <a:defRPr/>
            </a:lvl4pPr>
            <a:lvl5pPr indent="-342900" lvl="4" marL="2286000" algn="l">
              <a:lnSpc>
                <a:spcPct val="100000"/>
              </a:lnSpc>
              <a:spcBef>
                <a:spcPts val="4200"/>
              </a:spcBef>
              <a:spcAft>
                <a:spcPts val="0"/>
              </a:spcAft>
              <a:buSzPts val="1800"/>
              <a:buChar char="•"/>
              <a:defRPr/>
            </a:lvl5pPr>
            <a:lvl6pPr indent="-342900" lvl="5" marL="2743200" algn="l">
              <a:lnSpc>
                <a:spcPct val="100000"/>
              </a:lnSpc>
              <a:spcBef>
                <a:spcPts val="4200"/>
              </a:spcBef>
              <a:spcAft>
                <a:spcPts val="0"/>
              </a:spcAft>
              <a:buSzPts val="1800"/>
              <a:buChar char="•"/>
              <a:defRPr/>
            </a:lvl6pPr>
            <a:lvl7pPr indent="-342900" lvl="6" marL="3200400" algn="l">
              <a:lnSpc>
                <a:spcPct val="100000"/>
              </a:lnSpc>
              <a:spcBef>
                <a:spcPts val="4200"/>
              </a:spcBef>
              <a:spcAft>
                <a:spcPts val="0"/>
              </a:spcAft>
              <a:buSzPts val="1800"/>
              <a:buChar char="•"/>
              <a:defRPr/>
            </a:lvl7pPr>
            <a:lvl8pPr indent="-342900" lvl="7" marL="3657600" algn="l">
              <a:lnSpc>
                <a:spcPct val="100000"/>
              </a:lnSpc>
              <a:spcBef>
                <a:spcPts val="4200"/>
              </a:spcBef>
              <a:spcAft>
                <a:spcPts val="0"/>
              </a:spcAft>
              <a:buSzPts val="1800"/>
              <a:buChar char="•"/>
              <a:defRPr/>
            </a:lvl8pPr>
            <a:lvl9pPr indent="-342900" lvl="8" marL="4114800" algn="l">
              <a:lnSpc>
                <a:spcPct val="100000"/>
              </a:lnSpc>
              <a:spcBef>
                <a:spcPts val="4200"/>
              </a:spcBef>
              <a:spcAft>
                <a:spcPts val="0"/>
              </a:spcAft>
              <a:buSzPts val="1800"/>
              <a:buChar char="•"/>
              <a:defRPr/>
            </a:lvl9pPr>
          </a:lstStyle>
          <a:p/>
        </p:txBody>
      </p:sp>
      <p:sp>
        <p:nvSpPr>
          <p:cNvPr id="37" name="Google Shape;37;p7"/>
          <p:cNvSpPr txBox="1"/>
          <p:nvPr>
            <p:ph idx="2" type="body"/>
          </p:nvPr>
        </p:nvSpPr>
        <p:spPr>
          <a:xfrm>
            <a:off x="19965695" y="14773047"/>
            <a:ext cx="13820167" cy="17371099"/>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4200"/>
              </a:spcBef>
              <a:spcAft>
                <a:spcPts val="0"/>
              </a:spcAft>
              <a:buSzPts val="1800"/>
              <a:buChar char="•"/>
              <a:defRPr/>
            </a:lvl1pPr>
            <a:lvl2pPr indent="-342900" lvl="1" marL="914400" algn="l">
              <a:lnSpc>
                <a:spcPct val="100000"/>
              </a:lnSpc>
              <a:spcBef>
                <a:spcPts val="4200"/>
              </a:spcBef>
              <a:spcAft>
                <a:spcPts val="0"/>
              </a:spcAft>
              <a:buSzPts val="1800"/>
              <a:buChar char="•"/>
              <a:defRPr/>
            </a:lvl2pPr>
            <a:lvl3pPr indent="-342900" lvl="2" marL="1371600" algn="l">
              <a:lnSpc>
                <a:spcPct val="100000"/>
              </a:lnSpc>
              <a:spcBef>
                <a:spcPts val="4200"/>
              </a:spcBef>
              <a:spcAft>
                <a:spcPts val="0"/>
              </a:spcAft>
              <a:buSzPts val="1800"/>
              <a:buChar char="•"/>
              <a:defRPr/>
            </a:lvl3pPr>
            <a:lvl4pPr indent="-342900" lvl="3" marL="1828800" algn="l">
              <a:lnSpc>
                <a:spcPct val="100000"/>
              </a:lnSpc>
              <a:spcBef>
                <a:spcPts val="4200"/>
              </a:spcBef>
              <a:spcAft>
                <a:spcPts val="0"/>
              </a:spcAft>
              <a:buSzPts val="1800"/>
              <a:buChar char="•"/>
              <a:defRPr/>
            </a:lvl4pPr>
            <a:lvl5pPr indent="-342900" lvl="4" marL="2286000" algn="l">
              <a:lnSpc>
                <a:spcPct val="100000"/>
              </a:lnSpc>
              <a:spcBef>
                <a:spcPts val="4200"/>
              </a:spcBef>
              <a:spcAft>
                <a:spcPts val="0"/>
              </a:spcAft>
              <a:buSzPts val="1800"/>
              <a:buChar char="•"/>
              <a:defRPr/>
            </a:lvl5pPr>
            <a:lvl6pPr indent="-342900" lvl="5" marL="2743200" algn="l">
              <a:lnSpc>
                <a:spcPct val="100000"/>
              </a:lnSpc>
              <a:spcBef>
                <a:spcPts val="4200"/>
              </a:spcBef>
              <a:spcAft>
                <a:spcPts val="0"/>
              </a:spcAft>
              <a:buSzPts val="1800"/>
              <a:buChar char="•"/>
              <a:defRPr/>
            </a:lvl6pPr>
            <a:lvl7pPr indent="-342900" lvl="6" marL="3200400" algn="l">
              <a:lnSpc>
                <a:spcPct val="100000"/>
              </a:lnSpc>
              <a:spcBef>
                <a:spcPts val="4200"/>
              </a:spcBef>
              <a:spcAft>
                <a:spcPts val="0"/>
              </a:spcAft>
              <a:buSzPts val="1800"/>
              <a:buChar char="•"/>
              <a:defRPr/>
            </a:lvl7pPr>
            <a:lvl8pPr indent="-342900" lvl="7" marL="3657600" algn="l">
              <a:lnSpc>
                <a:spcPct val="100000"/>
              </a:lnSpc>
              <a:spcBef>
                <a:spcPts val="4200"/>
              </a:spcBef>
              <a:spcAft>
                <a:spcPts val="0"/>
              </a:spcAft>
              <a:buSzPts val="1800"/>
              <a:buChar char="•"/>
              <a:defRPr/>
            </a:lvl8pPr>
            <a:lvl9pPr indent="-342900" lvl="8" marL="4114800" algn="l">
              <a:lnSpc>
                <a:spcPct val="100000"/>
              </a:lnSpc>
              <a:spcBef>
                <a:spcPts val="4200"/>
              </a:spcBef>
              <a:spcAft>
                <a:spcPts val="0"/>
              </a:spcAft>
              <a:buSzPts val="1800"/>
              <a:buChar char="•"/>
              <a:defRPr/>
            </a:lvl9pPr>
          </a:lstStyle>
          <a:p/>
        </p:txBody>
      </p:sp>
      <p:sp>
        <p:nvSpPr>
          <p:cNvPr id="38" name="Google Shape;38;p7"/>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7"/>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7"/>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1" name="Shape 41"/>
        <p:cNvGrpSpPr/>
        <p:nvPr/>
      </p:nvGrpSpPr>
      <p:grpSpPr>
        <a:xfrm>
          <a:off x="0" y="0"/>
          <a:ext cx="0" cy="0"/>
          <a:chOff x="0" y="0"/>
          <a:chExt cx="0" cy="0"/>
        </a:xfrm>
      </p:grpSpPr>
      <p:sp>
        <p:nvSpPr>
          <p:cNvPr id="42" name="Google Shape;42;p8"/>
          <p:cNvSpPr txBox="1"/>
          <p:nvPr>
            <p:ph idx="1" type="body"/>
          </p:nvPr>
        </p:nvSpPr>
        <p:spPr>
          <a:xfrm>
            <a:off x="4629404" y="12955233"/>
            <a:ext cx="13809701" cy="3942887"/>
          </a:xfrm>
          <a:prstGeom prst="rect">
            <a:avLst/>
          </a:prstGeom>
          <a:noFill/>
          <a:ln>
            <a:noFill/>
          </a:ln>
        </p:spPr>
        <p:txBody>
          <a:bodyPr anchorCtr="1" anchor="b" bIns="45700" lIns="91425" spcFirstLastPara="1" rIns="91425" wrap="square" tIns="45700">
            <a:normAutofit/>
          </a:bodyPr>
          <a:lstStyle>
            <a:lvl1pPr indent="-228600" lvl="0" marL="457200" algn="ctr">
              <a:lnSpc>
                <a:spcPct val="100000"/>
              </a:lnSpc>
              <a:spcBef>
                <a:spcPts val="4200"/>
              </a:spcBef>
              <a:spcAft>
                <a:spcPts val="0"/>
              </a:spcAft>
              <a:buSzPts val="7980"/>
              <a:buNone/>
              <a:defRPr b="0" sz="7980" cap="none">
                <a:solidFill>
                  <a:srgbClr val="6B8890"/>
                </a:solidFill>
              </a:defRPr>
            </a:lvl1pPr>
            <a:lvl2pPr indent="-228600" lvl="1" marL="914400" algn="l">
              <a:lnSpc>
                <a:spcPct val="100000"/>
              </a:lnSpc>
              <a:spcBef>
                <a:spcPts val="4200"/>
              </a:spcBef>
              <a:spcAft>
                <a:spcPts val="0"/>
              </a:spcAft>
              <a:buSzPts val="7980"/>
              <a:buNone/>
              <a:defRPr b="1" sz="7980"/>
            </a:lvl2pPr>
            <a:lvl3pPr indent="-228600" lvl="2" marL="1371600" algn="l">
              <a:lnSpc>
                <a:spcPct val="100000"/>
              </a:lnSpc>
              <a:spcBef>
                <a:spcPts val="4200"/>
              </a:spcBef>
              <a:spcAft>
                <a:spcPts val="0"/>
              </a:spcAft>
              <a:buSzPts val="7560"/>
              <a:buNone/>
              <a:defRPr b="1" sz="7560"/>
            </a:lvl3pPr>
            <a:lvl4pPr indent="-228600" lvl="3" marL="1828800" algn="l">
              <a:lnSpc>
                <a:spcPct val="100000"/>
              </a:lnSpc>
              <a:spcBef>
                <a:spcPts val="4200"/>
              </a:spcBef>
              <a:spcAft>
                <a:spcPts val="0"/>
              </a:spcAft>
              <a:buSzPts val="6720"/>
              <a:buNone/>
              <a:defRPr b="1" sz="6719"/>
            </a:lvl4pPr>
            <a:lvl5pPr indent="-228600" lvl="4" marL="2286000" algn="l">
              <a:lnSpc>
                <a:spcPct val="100000"/>
              </a:lnSpc>
              <a:spcBef>
                <a:spcPts val="4200"/>
              </a:spcBef>
              <a:spcAft>
                <a:spcPts val="0"/>
              </a:spcAft>
              <a:buSzPts val="6720"/>
              <a:buNone/>
              <a:defRPr b="1" sz="6719"/>
            </a:lvl5pPr>
            <a:lvl6pPr indent="-228600" lvl="5" marL="2743200" algn="l">
              <a:lnSpc>
                <a:spcPct val="100000"/>
              </a:lnSpc>
              <a:spcBef>
                <a:spcPts val="4200"/>
              </a:spcBef>
              <a:spcAft>
                <a:spcPts val="0"/>
              </a:spcAft>
              <a:buSzPts val="6720"/>
              <a:buNone/>
              <a:defRPr b="1" sz="6719"/>
            </a:lvl6pPr>
            <a:lvl7pPr indent="-228600" lvl="6" marL="3200400" algn="l">
              <a:lnSpc>
                <a:spcPct val="100000"/>
              </a:lnSpc>
              <a:spcBef>
                <a:spcPts val="4200"/>
              </a:spcBef>
              <a:spcAft>
                <a:spcPts val="0"/>
              </a:spcAft>
              <a:buSzPts val="6720"/>
              <a:buNone/>
              <a:defRPr b="1" sz="6719"/>
            </a:lvl7pPr>
            <a:lvl8pPr indent="-228600" lvl="7" marL="3657600" algn="l">
              <a:lnSpc>
                <a:spcPct val="100000"/>
              </a:lnSpc>
              <a:spcBef>
                <a:spcPts val="4200"/>
              </a:spcBef>
              <a:spcAft>
                <a:spcPts val="0"/>
              </a:spcAft>
              <a:buSzPts val="6720"/>
              <a:buNone/>
              <a:defRPr b="1" sz="6719"/>
            </a:lvl8pPr>
            <a:lvl9pPr indent="-228600" lvl="8" marL="4114800" algn="l">
              <a:lnSpc>
                <a:spcPct val="100000"/>
              </a:lnSpc>
              <a:spcBef>
                <a:spcPts val="4200"/>
              </a:spcBef>
              <a:spcAft>
                <a:spcPts val="0"/>
              </a:spcAft>
              <a:buSzPts val="6720"/>
              <a:buNone/>
              <a:defRPr b="1" sz="6719"/>
            </a:lvl9pPr>
          </a:lstStyle>
          <a:p/>
        </p:txBody>
      </p:sp>
      <p:sp>
        <p:nvSpPr>
          <p:cNvPr id="43" name="Google Shape;43;p8"/>
          <p:cNvSpPr txBox="1"/>
          <p:nvPr>
            <p:ph idx="2" type="body"/>
          </p:nvPr>
        </p:nvSpPr>
        <p:spPr>
          <a:xfrm>
            <a:off x="4629404" y="17602200"/>
            <a:ext cx="13809701" cy="14541946"/>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4200"/>
              </a:spcBef>
              <a:spcAft>
                <a:spcPts val="0"/>
              </a:spcAft>
              <a:buSzPts val="1800"/>
              <a:buChar char="•"/>
              <a:defRPr/>
            </a:lvl1pPr>
            <a:lvl2pPr indent="-342900" lvl="1" marL="914400" algn="l">
              <a:lnSpc>
                <a:spcPct val="100000"/>
              </a:lnSpc>
              <a:spcBef>
                <a:spcPts val="4200"/>
              </a:spcBef>
              <a:spcAft>
                <a:spcPts val="0"/>
              </a:spcAft>
              <a:buSzPts val="1800"/>
              <a:buChar char="•"/>
              <a:defRPr/>
            </a:lvl2pPr>
            <a:lvl3pPr indent="-342900" lvl="2" marL="1371600" algn="l">
              <a:lnSpc>
                <a:spcPct val="100000"/>
              </a:lnSpc>
              <a:spcBef>
                <a:spcPts val="4200"/>
              </a:spcBef>
              <a:spcAft>
                <a:spcPts val="0"/>
              </a:spcAft>
              <a:buSzPts val="1800"/>
              <a:buChar char="•"/>
              <a:defRPr/>
            </a:lvl3pPr>
            <a:lvl4pPr indent="-342900" lvl="3" marL="1828800" algn="l">
              <a:lnSpc>
                <a:spcPct val="100000"/>
              </a:lnSpc>
              <a:spcBef>
                <a:spcPts val="4200"/>
              </a:spcBef>
              <a:spcAft>
                <a:spcPts val="0"/>
              </a:spcAft>
              <a:buSzPts val="1800"/>
              <a:buChar char="•"/>
              <a:defRPr/>
            </a:lvl4pPr>
            <a:lvl5pPr indent="-342900" lvl="4" marL="2286000" algn="l">
              <a:lnSpc>
                <a:spcPct val="100000"/>
              </a:lnSpc>
              <a:spcBef>
                <a:spcPts val="4200"/>
              </a:spcBef>
              <a:spcAft>
                <a:spcPts val="0"/>
              </a:spcAft>
              <a:buSzPts val="1800"/>
              <a:buChar char="•"/>
              <a:defRPr/>
            </a:lvl5pPr>
            <a:lvl6pPr indent="-342900" lvl="5" marL="2743200" algn="l">
              <a:lnSpc>
                <a:spcPct val="100000"/>
              </a:lnSpc>
              <a:spcBef>
                <a:spcPts val="4200"/>
              </a:spcBef>
              <a:spcAft>
                <a:spcPts val="0"/>
              </a:spcAft>
              <a:buSzPts val="1800"/>
              <a:buChar char="•"/>
              <a:defRPr/>
            </a:lvl6pPr>
            <a:lvl7pPr indent="-342900" lvl="6" marL="3200400" algn="l">
              <a:lnSpc>
                <a:spcPct val="100000"/>
              </a:lnSpc>
              <a:spcBef>
                <a:spcPts val="4200"/>
              </a:spcBef>
              <a:spcAft>
                <a:spcPts val="0"/>
              </a:spcAft>
              <a:buSzPts val="1800"/>
              <a:buChar char="•"/>
              <a:defRPr/>
            </a:lvl7pPr>
            <a:lvl8pPr indent="-342900" lvl="7" marL="3657600" algn="l">
              <a:lnSpc>
                <a:spcPct val="100000"/>
              </a:lnSpc>
              <a:spcBef>
                <a:spcPts val="4200"/>
              </a:spcBef>
              <a:spcAft>
                <a:spcPts val="0"/>
              </a:spcAft>
              <a:buSzPts val="1800"/>
              <a:buChar char="•"/>
              <a:defRPr/>
            </a:lvl8pPr>
            <a:lvl9pPr indent="-342900" lvl="8" marL="4114800" algn="l">
              <a:lnSpc>
                <a:spcPct val="100000"/>
              </a:lnSpc>
              <a:spcBef>
                <a:spcPts val="4200"/>
              </a:spcBef>
              <a:spcAft>
                <a:spcPts val="0"/>
              </a:spcAft>
              <a:buSzPts val="1800"/>
              <a:buChar char="•"/>
              <a:defRPr/>
            </a:lvl9pPr>
          </a:lstStyle>
          <a:p/>
        </p:txBody>
      </p:sp>
      <p:sp>
        <p:nvSpPr>
          <p:cNvPr id="44" name="Google Shape;44;p8"/>
          <p:cNvSpPr txBox="1"/>
          <p:nvPr>
            <p:ph idx="3" type="body"/>
          </p:nvPr>
        </p:nvSpPr>
        <p:spPr>
          <a:xfrm>
            <a:off x="19965695" y="17602200"/>
            <a:ext cx="13820167" cy="14541946"/>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4200"/>
              </a:spcBef>
              <a:spcAft>
                <a:spcPts val="0"/>
              </a:spcAft>
              <a:buSzPts val="1800"/>
              <a:buChar char="•"/>
              <a:defRPr/>
            </a:lvl1pPr>
            <a:lvl2pPr indent="-342900" lvl="1" marL="914400" algn="l">
              <a:lnSpc>
                <a:spcPct val="100000"/>
              </a:lnSpc>
              <a:spcBef>
                <a:spcPts val="4200"/>
              </a:spcBef>
              <a:spcAft>
                <a:spcPts val="0"/>
              </a:spcAft>
              <a:buSzPts val="1800"/>
              <a:buChar char="•"/>
              <a:defRPr/>
            </a:lvl2pPr>
            <a:lvl3pPr indent="-342900" lvl="2" marL="1371600" algn="l">
              <a:lnSpc>
                <a:spcPct val="100000"/>
              </a:lnSpc>
              <a:spcBef>
                <a:spcPts val="4200"/>
              </a:spcBef>
              <a:spcAft>
                <a:spcPts val="0"/>
              </a:spcAft>
              <a:buSzPts val="1800"/>
              <a:buChar char="•"/>
              <a:defRPr/>
            </a:lvl3pPr>
            <a:lvl4pPr indent="-342900" lvl="3" marL="1828800" algn="l">
              <a:lnSpc>
                <a:spcPct val="100000"/>
              </a:lnSpc>
              <a:spcBef>
                <a:spcPts val="4200"/>
              </a:spcBef>
              <a:spcAft>
                <a:spcPts val="0"/>
              </a:spcAft>
              <a:buSzPts val="1800"/>
              <a:buChar char="•"/>
              <a:defRPr/>
            </a:lvl4pPr>
            <a:lvl5pPr indent="-655320" lvl="4" marL="2286000" algn="l">
              <a:lnSpc>
                <a:spcPct val="100000"/>
              </a:lnSpc>
              <a:spcBef>
                <a:spcPts val="4200"/>
              </a:spcBef>
              <a:spcAft>
                <a:spcPts val="0"/>
              </a:spcAft>
              <a:buSzPts val="6720"/>
              <a:buChar char="•"/>
              <a:defRPr/>
            </a:lvl5pPr>
            <a:lvl6pPr indent="-342900" lvl="5" marL="2743200" algn="l">
              <a:lnSpc>
                <a:spcPct val="100000"/>
              </a:lnSpc>
              <a:spcBef>
                <a:spcPts val="4200"/>
              </a:spcBef>
              <a:spcAft>
                <a:spcPts val="0"/>
              </a:spcAft>
              <a:buSzPts val="1800"/>
              <a:buChar char="•"/>
              <a:defRPr/>
            </a:lvl6pPr>
            <a:lvl7pPr indent="-342900" lvl="6" marL="3200400" algn="l">
              <a:lnSpc>
                <a:spcPct val="100000"/>
              </a:lnSpc>
              <a:spcBef>
                <a:spcPts val="4200"/>
              </a:spcBef>
              <a:spcAft>
                <a:spcPts val="0"/>
              </a:spcAft>
              <a:buSzPts val="1800"/>
              <a:buChar char="•"/>
              <a:defRPr/>
            </a:lvl7pPr>
            <a:lvl8pPr indent="-342900" lvl="7" marL="3657600" algn="l">
              <a:lnSpc>
                <a:spcPct val="100000"/>
              </a:lnSpc>
              <a:spcBef>
                <a:spcPts val="4200"/>
              </a:spcBef>
              <a:spcAft>
                <a:spcPts val="0"/>
              </a:spcAft>
              <a:buSzPts val="1800"/>
              <a:buChar char="•"/>
              <a:defRPr/>
            </a:lvl8pPr>
            <a:lvl9pPr indent="-342900" lvl="8" marL="4114800" algn="l">
              <a:lnSpc>
                <a:spcPct val="100000"/>
              </a:lnSpc>
              <a:spcBef>
                <a:spcPts val="4200"/>
              </a:spcBef>
              <a:spcAft>
                <a:spcPts val="0"/>
              </a:spcAft>
              <a:buSzPts val="1800"/>
              <a:buChar char="•"/>
              <a:defRPr/>
            </a:lvl9pPr>
          </a:lstStyle>
          <a:p/>
        </p:txBody>
      </p:sp>
      <p:sp>
        <p:nvSpPr>
          <p:cNvPr id="45" name="Google Shape;45;p8"/>
          <p:cNvSpPr txBox="1"/>
          <p:nvPr>
            <p:ph idx="4" type="body"/>
          </p:nvPr>
        </p:nvSpPr>
        <p:spPr>
          <a:xfrm>
            <a:off x="19965695" y="12955233"/>
            <a:ext cx="13820167" cy="3942887"/>
          </a:xfrm>
          <a:prstGeom prst="rect">
            <a:avLst/>
          </a:prstGeom>
          <a:noFill/>
          <a:ln>
            <a:noFill/>
          </a:ln>
        </p:spPr>
        <p:txBody>
          <a:bodyPr anchorCtr="1" anchor="b" bIns="45700" lIns="91425" spcFirstLastPara="1" rIns="91425" wrap="square" tIns="45700">
            <a:normAutofit/>
          </a:bodyPr>
          <a:lstStyle>
            <a:lvl1pPr indent="-228600" lvl="0" marL="457200" algn="ctr">
              <a:lnSpc>
                <a:spcPct val="100000"/>
              </a:lnSpc>
              <a:spcBef>
                <a:spcPts val="4200"/>
              </a:spcBef>
              <a:spcAft>
                <a:spcPts val="0"/>
              </a:spcAft>
              <a:buSzPts val="7980"/>
              <a:buNone/>
              <a:defRPr b="0" sz="7980" cap="none">
                <a:solidFill>
                  <a:srgbClr val="6B8890"/>
                </a:solidFill>
              </a:defRPr>
            </a:lvl1pPr>
            <a:lvl2pPr indent="-228600" lvl="1" marL="914400" algn="l">
              <a:lnSpc>
                <a:spcPct val="100000"/>
              </a:lnSpc>
              <a:spcBef>
                <a:spcPts val="4200"/>
              </a:spcBef>
              <a:spcAft>
                <a:spcPts val="0"/>
              </a:spcAft>
              <a:buSzPts val="7980"/>
              <a:buNone/>
              <a:defRPr b="1" sz="7980"/>
            </a:lvl2pPr>
            <a:lvl3pPr indent="-228600" lvl="2" marL="1371600" algn="l">
              <a:lnSpc>
                <a:spcPct val="100000"/>
              </a:lnSpc>
              <a:spcBef>
                <a:spcPts val="4200"/>
              </a:spcBef>
              <a:spcAft>
                <a:spcPts val="0"/>
              </a:spcAft>
              <a:buSzPts val="7560"/>
              <a:buNone/>
              <a:defRPr b="1" sz="7560"/>
            </a:lvl3pPr>
            <a:lvl4pPr indent="-228600" lvl="3" marL="1828800" algn="l">
              <a:lnSpc>
                <a:spcPct val="100000"/>
              </a:lnSpc>
              <a:spcBef>
                <a:spcPts val="4200"/>
              </a:spcBef>
              <a:spcAft>
                <a:spcPts val="0"/>
              </a:spcAft>
              <a:buSzPts val="6720"/>
              <a:buNone/>
              <a:defRPr b="1" sz="6719"/>
            </a:lvl4pPr>
            <a:lvl5pPr indent="-228600" lvl="4" marL="2286000" algn="l">
              <a:lnSpc>
                <a:spcPct val="100000"/>
              </a:lnSpc>
              <a:spcBef>
                <a:spcPts val="4200"/>
              </a:spcBef>
              <a:spcAft>
                <a:spcPts val="0"/>
              </a:spcAft>
              <a:buSzPts val="6720"/>
              <a:buNone/>
              <a:defRPr b="1" sz="6719"/>
            </a:lvl5pPr>
            <a:lvl6pPr indent="-228600" lvl="5" marL="2743200" algn="l">
              <a:lnSpc>
                <a:spcPct val="100000"/>
              </a:lnSpc>
              <a:spcBef>
                <a:spcPts val="4200"/>
              </a:spcBef>
              <a:spcAft>
                <a:spcPts val="0"/>
              </a:spcAft>
              <a:buSzPts val="6720"/>
              <a:buNone/>
              <a:defRPr b="1" sz="6719"/>
            </a:lvl6pPr>
            <a:lvl7pPr indent="-228600" lvl="6" marL="3200400" algn="l">
              <a:lnSpc>
                <a:spcPct val="100000"/>
              </a:lnSpc>
              <a:spcBef>
                <a:spcPts val="4200"/>
              </a:spcBef>
              <a:spcAft>
                <a:spcPts val="0"/>
              </a:spcAft>
              <a:buSzPts val="6720"/>
              <a:buNone/>
              <a:defRPr b="1" sz="6719"/>
            </a:lvl7pPr>
            <a:lvl8pPr indent="-228600" lvl="7" marL="3657600" algn="l">
              <a:lnSpc>
                <a:spcPct val="100000"/>
              </a:lnSpc>
              <a:spcBef>
                <a:spcPts val="4200"/>
              </a:spcBef>
              <a:spcAft>
                <a:spcPts val="0"/>
              </a:spcAft>
              <a:buSzPts val="6720"/>
              <a:buNone/>
              <a:defRPr b="1" sz="6719"/>
            </a:lvl8pPr>
            <a:lvl9pPr indent="-228600" lvl="8" marL="4114800" algn="l">
              <a:lnSpc>
                <a:spcPct val="100000"/>
              </a:lnSpc>
              <a:spcBef>
                <a:spcPts val="4200"/>
              </a:spcBef>
              <a:spcAft>
                <a:spcPts val="0"/>
              </a:spcAft>
              <a:buSzPts val="6720"/>
              <a:buNone/>
              <a:defRPr b="1" sz="6719"/>
            </a:lvl9pPr>
          </a:lstStyle>
          <a:p/>
        </p:txBody>
      </p:sp>
      <p:sp>
        <p:nvSpPr>
          <p:cNvPr id="46" name="Google Shape;46;p8"/>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8"/>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8"/>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
        <p:nvSpPr>
          <p:cNvPr id="49" name="Google Shape;49;p8"/>
          <p:cNvSpPr txBox="1"/>
          <p:nvPr>
            <p:ph type="title"/>
          </p:nvPr>
        </p:nvSpPr>
        <p:spPr>
          <a:xfrm>
            <a:off x="6745391" y="5402275"/>
            <a:ext cx="24938570" cy="6656832"/>
          </a:xfrm>
          <a:prstGeom prst="rect">
            <a:avLst/>
          </a:prstGeom>
          <a:solidFill>
            <a:srgbClr val="FFFFFF"/>
          </a:solidFill>
          <a:ln cap="sq" cmpd="sng" w="31750">
            <a:solidFill>
              <a:srgbClr val="404040"/>
            </a:solidFill>
            <a:prstDash val="solid"/>
            <a:miter lim="800000"/>
            <a:headEnd len="sm" w="sm" type="none"/>
            <a:tailEnd len="sm" w="sm" type="none"/>
          </a:ln>
        </p:spPr>
        <p:txBody>
          <a:bodyPr anchorCtr="0" anchor="ctr" bIns="182875" lIns="182875" spcFirstLastPara="1" rIns="182875" wrap="square" tIns="182875">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50" name="Shape 50"/>
        <p:cNvGrpSpPr/>
        <p:nvPr/>
      </p:nvGrpSpPr>
      <p:grpSpPr>
        <a:xfrm>
          <a:off x="0" y="0"/>
          <a:ext cx="0" cy="0"/>
          <a:chOff x="0" y="0"/>
          <a:chExt cx="0" cy="0"/>
        </a:xfrm>
      </p:grpSpPr>
      <p:sp>
        <p:nvSpPr>
          <p:cNvPr id="51" name="Google Shape;51;p9"/>
          <p:cNvSpPr txBox="1"/>
          <p:nvPr>
            <p:ph type="title"/>
          </p:nvPr>
        </p:nvSpPr>
        <p:spPr>
          <a:xfrm>
            <a:off x="6745391" y="5402275"/>
            <a:ext cx="24938570" cy="6656832"/>
          </a:xfrm>
          <a:prstGeom prst="rect">
            <a:avLst/>
          </a:prstGeom>
          <a:solidFill>
            <a:srgbClr val="FFFFFF"/>
          </a:solidFill>
          <a:ln cap="sq" cmpd="sng" w="31750">
            <a:solidFill>
              <a:srgbClr val="404040"/>
            </a:solidFill>
            <a:prstDash val="solid"/>
            <a:miter lim="800000"/>
            <a:headEnd len="sm" w="sm" type="none"/>
            <a:tailEnd len="sm" w="sm" type="none"/>
          </a:ln>
        </p:spPr>
        <p:txBody>
          <a:bodyPr anchorCtr="0" anchor="ctr" bIns="182875" lIns="182875" spcFirstLastPara="1" rIns="182875" wrap="square" tIns="182875">
            <a:normAutofit/>
          </a:bodyPr>
          <a:lstStyle>
            <a:lvl1pPr lvl="0" algn="ctr">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9"/>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9"/>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9"/>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5" name="Shape 55"/>
        <p:cNvGrpSpPr/>
        <p:nvPr/>
      </p:nvGrpSpPr>
      <p:grpSpPr>
        <a:xfrm>
          <a:off x="0" y="0"/>
          <a:ext cx="0" cy="0"/>
          <a:chOff x="0" y="0"/>
          <a:chExt cx="0" cy="0"/>
        </a:xfrm>
      </p:grpSpPr>
      <p:sp>
        <p:nvSpPr>
          <p:cNvPr id="56" name="Google Shape;56;p10"/>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0"/>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0"/>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9" name="Shape 59"/>
        <p:cNvGrpSpPr/>
        <p:nvPr/>
      </p:nvGrpSpPr>
      <p:grpSpPr>
        <a:xfrm>
          <a:off x="0" y="0"/>
          <a:ext cx="0" cy="0"/>
          <a:chOff x="0" y="0"/>
          <a:chExt cx="0" cy="0"/>
        </a:xfrm>
      </p:grpSpPr>
      <p:sp>
        <p:nvSpPr>
          <p:cNvPr id="60" name="Google Shape;60;p11"/>
          <p:cNvSpPr/>
          <p:nvPr/>
        </p:nvSpPr>
        <p:spPr>
          <a:xfrm>
            <a:off x="0" y="0"/>
            <a:ext cx="19202401" cy="38404801"/>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11"/>
          <p:cNvSpPr txBox="1"/>
          <p:nvPr>
            <p:ph type="title"/>
          </p:nvPr>
        </p:nvSpPr>
        <p:spPr>
          <a:xfrm>
            <a:off x="2690953" y="12565445"/>
            <a:ext cx="13820495" cy="6392383"/>
          </a:xfrm>
          <a:prstGeom prst="rect">
            <a:avLst/>
          </a:prstGeom>
          <a:solidFill>
            <a:srgbClr val="FFFFFF"/>
          </a:solidFill>
          <a:ln cap="flat" cmpd="sng" w="9525">
            <a:solidFill>
              <a:srgbClr val="404040"/>
            </a:solidFill>
            <a:prstDash val="solid"/>
            <a:round/>
            <a:headEnd len="sm" w="sm" type="none"/>
            <a:tailEnd len="sm" w="sm" type="none"/>
          </a:ln>
        </p:spPr>
        <p:txBody>
          <a:bodyPr anchorCtr="1" anchor="ctr" bIns="182875" lIns="182875" spcFirstLastPara="1" rIns="182875" wrap="square" tIns="182875">
            <a:normAutofit/>
          </a:bodyPr>
          <a:lstStyle>
            <a:lvl1pPr lvl="0" algn="ctr">
              <a:lnSpc>
                <a:spcPct val="90000"/>
              </a:lnSpc>
              <a:spcBef>
                <a:spcPts val="0"/>
              </a:spcBef>
              <a:spcAft>
                <a:spcPts val="0"/>
              </a:spcAft>
              <a:buClr>
                <a:srgbClr val="262626"/>
              </a:buClr>
              <a:buSzPts val="8820"/>
              <a:buFont typeface="Gill Sans"/>
              <a:buNone/>
              <a:defRPr sz="8820">
                <a:solidFill>
                  <a:srgbClr val="26262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2" name="Google Shape;62;p11"/>
          <p:cNvSpPr txBox="1"/>
          <p:nvPr>
            <p:ph idx="1" type="body"/>
          </p:nvPr>
        </p:nvSpPr>
        <p:spPr>
          <a:xfrm>
            <a:off x="21218652" y="4506163"/>
            <a:ext cx="15169896" cy="29392473"/>
          </a:xfrm>
          <a:prstGeom prst="rect">
            <a:avLst/>
          </a:prstGeom>
          <a:noFill/>
          <a:ln>
            <a:noFill/>
          </a:ln>
        </p:spPr>
        <p:txBody>
          <a:bodyPr anchorCtr="0" anchor="t" bIns="45700" lIns="91425" spcFirstLastPara="1" rIns="91425" wrap="square" tIns="45700">
            <a:normAutofit/>
          </a:bodyPr>
          <a:lstStyle>
            <a:lvl1pPr indent="-735330" lvl="0" marL="457200" algn="l">
              <a:lnSpc>
                <a:spcPct val="100000"/>
              </a:lnSpc>
              <a:spcBef>
                <a:spcPts val="4200"/>
              </a:spcBef>
              <a:spcAft>
                <a:spcPts val="0"/>
              </a:spcAft>
              <a:buSzPts val="7980"/>
              <a:buChar char="•"/>
              <a:defRPr sz="7980">
                <a:solidFill>
                  <a:schemeClr val="dk1"/>
                </a:solidFill>
              </a:defRPr>
            </a:lvl1pPr>
            <a:lvl2pPr indent="-655320" lvl="1" marL="914400" algn="l">
              <a:lnSpc>
                <a:spcPct val="100000"/>
              </a:lnSpc>
              <a:spcBef>
                <a:spcPts val="4200"/>
              </a:spcBef>
              <a:spcAft>
                <a:spcPts val="0"/>
              </a:spcAft>
              <a:buSzPts val="6720"/>
              <a:buChar char="•"/>
              <a:defRPr sz="6719">
                <a:solidFill>
                  <a:schemeClr val="dk1"/>
                </a:solidFill>
              </a:defRPr>
            </a:lvl2pPr>
            <a:lvl3pPr indent="-655320" lvl="2" marL="1371600" algn="l">
              <a:lnSpc>
                <a:spcPct val="100000"/>
              </a:lnSpc>
              <a:spcBef>
                <a:spcPts val="4200"/>
              </a:spcBef>
              <a:spcAft>
                <a:spcPts val="0"/>
              </a:spcAft>
              <a:buSzPts val="6720"/>
              <a:buChar char="•"/>
              <a:defRPr sz="6719">
                <a:solidFill>
                  <a:schemeClr val="dk1"/>
                </a:solidFill>
              </a:defRPr>
            </a:lvl3pPr>
            <a:lvl4pPr indent="-655320" lvl="3" marL="1828800" algn="l">
              <a:lnSpc>
                <a:spcPct val="100000"/>
              </a:lnSpc>
              <a:spcBef>
                <a:spcPts val="4200"/>
              </a:spcBef>
              <a:spcAft>
                <a:spcPts val="0"/>
              </a:spcAft>
              <a:buSzPts val="6720"/>
              <a:buChar char="•"/>
              <a:defRPr sz="6719">
                <a:solidFill>
                  <a:schemeClr val="dk1"/>
                </a:solidFill>
              </a:defRPr>
            </a:lvl4pPr>
            <a:lvl5pPr indent="-655320" lvl="4" marL="2286000" algn="l">
              <a:lnSpc>
                <a:spcPct val="100000"/>
              </a:lnSpc>
              <a:spcBef>
                <a:spcPts val="4200"/>
              </a:spcBef>
              <a:spcAft>
                <a:spcPts val="0"/>
              </a:spcAft>
              <a:buSzPts val="6720"/>
              <a:buChar char="•"/>
              <a:defRPr sz="6719">
                <a:solidFill>
                  <a:schemeClr val="dk1"/>
                </a:solidFill>
              </a:defRPr>
            </a:lvl5pPr>
            <a:lvl6pPr indent="-655320" lvl="5" marL="2743200" algn="l">
              <a:lnSpc>
                <a:spcPct val="100000"/>
              </a:lnSpc>
              <a:spcBef>
                <a:spcPts val="4200"/>
              </a:spcBef>
              <a:spcAft>
                <a:spcPts val="0"/>
              </a:spcAft>
              <a:buSzPts val="6720"/>
              <a:buChar char="•"/>
              <a:defRPr sz="6719"/>
            </a:lvl6pPr>
            <a:lvl7pPr indent="-655320" lvl="6" marL="3200400" algn="l">
              <a:lnSpc>
                <a:spcPct val="100000"/>
              </a:lnSpc>
              <a:spcBef>
                <a:spcPts val="4200"/>
              </a:spcBef>
              <a:spcAft>
                <a:spcPts val="0"/>
              </a:spcAft>
              <a:buSzPts val="6720"/>
              <a:buChar char="•"/>
              <a:defRPr sz="6719"/>
            </a:lvl7pPr>
            <a:lvl8pPr indent="-655320" lvl="7" marL="3657600" algn="l">
              <a:lnSpc>
                <a:spcPct val="100000"/>
              </a:lnSpc>
              <a:spcBef>
                <a:spcPts val="4200"/>
              </a:spcBef>
              <a:spcAft>
                <a:spcPts val="0"/>
              </a:spcAft>
              <a:buSzPts val="6720"/>
              <a:buChar char="•"/>
              <a:defRPr sz="6719"/>
            </a:lvl8pPr>
            <a:lvl9pPr indent="-655320" lvl="8" marL="4114800" algn="l">
              <a:lnSpc>
                <a:spcPct val="100000"/>
              </a:lnSpc>
              <a:spcBef>
                <a:spcPts val="4200"/>
              </a:spcBef>
              <a:spcAft>
                <a:spcPts val="0"/>
              </a:spcAft>
              <a:buSzPts val="6720"/>
              <a:buChar char="•"/>
              <a:defRPr sz="6719"/>
            </a:lvl9pPr>
          </a:lstStyle>
          <a:p/>
        </p:txBody>
      </p:sp>
      <p:sp>
        <p:nvSpPr>
          <p:cNvPr id="63" name="Google Shape;63;p11"/>
          <p:cNvSpPr txBox="1"/>
          <p:nvPr>
            <p:ph idx="2" type="body"/>
          </p:nvPr>
        </p:nvSpPr>
        <p:spPr>
          <a:xfrm>
            <a:off x="3624453" y="19879541"/>
            <a:ext cx="11953494" cy="12286602"/>
          </a:xfrm>
          <a:prstGeom prst="rect">
            <a:avLst/>
          </a:prstGeom>
          <a:noFill/>
          <a:ln>
            <a:noFill/>
          </a:ln>
        </p:spPr>
        <p:txBody>
          <a:bodyPr anchorCtr="1" anchor="t" bIns="45700" lIns="91425" spcFirstLastPara="1" rIns="91425" wrap="square" tIns="45700">
            <a:normAutofit/>
          </a:bodyPr>
          <a:lstStyle>
            <a:lvl1pPr indent="-228600" lvl="0" marL="457200" algn="ctr">
              <a:lnSpc>
                <a:spcPct val="100000"/>
              </a:lnSpc>
              <a:spcBef>
                <a:spcPts val="4200"/>
              </a:spcBef>
              <a:spcAft>
                <a:spcPts val="0"/>
              </a:spcAft>
              <a:buSzPts val="6300"/>
              <a:buNone/>
              <a:defRPr sz="6300">
                <a:solidFill>
                  <a:srgbClr val="FFFFFF"/>
                </a:solidFill>
              </a:defRPr>
            </a:lvl1pPr>
            <a:lvl2pPr indent="-228600" lvl="1" marL="914400" algn="l">
              <a:lnSpc>
                <a:spcPct val="100000"/>
              </a:lnSpc>
              <a:spcBef>
                <a:spcPts val="4200"/>
              </a:spcBef>
              <a:spcAft>
                <a:spcPts val="0"/>
              </a:spcAft>
              <a:buSzPts val="5880"/>
              <a:buNone/>
              <a:defRPr sz="5880"/>
            </a:lvl2pPr>
            <a:lvl3pPr indent="-228600" lvl="2" marL="1371600" algn="l">
              <a:lnSpc>
                <a:spcPct val="100000"/>
              </a:lnSpc>
              <a:spcBef>
                <a:spcPts val="4200"/>
              </a:spcBef>
              <a:spcAft>
                <a:spcPts val="0"/>
              </a:spcAft>
              <a:buSzPts val="5040"/>
              <a:buNone/>
              <a:defRPr sz="5040"/>
            </a:lvl3pPr>
            <a:lvl4pPr indent="-228600" lvl="3" marL="1828800" algn="l">
              <a:lnSpc>
                <a:spcPct val="100000"/>
              </a:lnSpc>
              <a:spcBef>
                <a:spcPts val="4200"/>
              </a:spcBef>
              <a:spcAft>
                <a:spcPts val="0"/>
              </a:spcAft>
              <a:buSzPts val="4200"/>
              <a:buNone/>
              <a:defRPr sz="4200"/>
            </a:lvl4pPr>
            <a:lvl5pPr indent="-228600" lvl="4" marL="2286000" algn="l">
              <a:lnSpc>
                <a:spcPct val="100000"/>
              </a:lnSpc>
              <a:spcBef>
                <a:spcPts val="4200"/>
              </a:spcBef>
              <a:spcAft>
                <a:spcPts val="0"/>
              </a:spcAft>
              <a:buSzPts val="4200"/>
              <a:buNone/>
              <a:defRPr sz="4200"/>
            </a:lvl5pPr>
            <a:lvl6pPr indent="-228600" lvl="5" marL="2743200" algn="l">
              <a:lnSpc>
                <a:spcPct val="100000"/>
              </a:lnSpc>
              <a:spcBef>
                <a:spcPts val="4200"/>
              </a:spcBef>
              <a:spcAft>
                <a:spcPts val="0"/>
              </a:spcAft>
              <a:buSzPts val="4200"/>
              <a:buNone/>
              <a:defRPr sz="4200"/>
            </a:lvl6pPr>
            <a:lvl7pPr indent="-228600" lvl="6" marL="3200400" algn="l">
              <a:lnSpc>
                <a:spcPct val="100000"/>
              </a:lnSpc>
              <a:spcBef>
                <a:spcPts val="4200"/>
              </a:spcBef>
              <a:spcAft>
                <a:spcPts val="0"/>
              </a:spcAft>
              <a:buSzPts val="4200"/>
              <a:buNone/>
              <a:defRPr sz="4200"/>
            </a:lvl7pPr>
            <a:lvl8pPr indent="-228600" lvl="7" marL="3657600" algn="l">
              <a:lnSpc>
                <a:spcPct val="100000"/>
              </a:lnSpc>
              <a:spcBef>
                <a:spcPts val="4200"/>
              </a:spcBef>
              <a:spcAft>
                <a:spcPts val="0"/>
              </a:spcAft>
              <a:buSzPts val="4200"/>
              <a:buNone/>
              <a:defRPr sz="4200"/>
            </a:lvl8pPr>
            <a:lvl9pPr indent="-228600" lvl="8" marL="4114800" algn="l">
              <a:lnSpc>
                <a:spcPct val="100000"/>
              </a:lnSpc>
              <a:spcBef>
                <a:spcPts val="4200"/>
              </a:spcBef>
              <a:spcAft>
                <a:spcPts val="0"/>
              </a:spcAft>
              <a:buSzPts val="4200"/>
              <a:buNone/>
              <a:defRPr sz="4200"/>
            </a:lvl9pPr>
          </a:lstStyle>
          <a:p/>
        </p:txBody>
      </p:sp>
      <p:sp>
        <p:nvSpPr>
          <p:cNvPr id="64" name="Google Shape;64;p11"/>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1"/>
          <p:cNvSpPr txBox="1"/>
          <p:nvPr>
            <p:ph idx="11" type="ftr"/>
          </p:nvPr>
        </p:nvSpPr>
        <p:spPr>
          <a:xfrm>
            <a:off x="2690952" y="34922766"/>
            <a:ext cx="15986873" cy="1792224"/>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1"/>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2F2F2"/>
        </a:solidFill>
      </p:bgPr>
    </p:bg>
    <p:spTree>
      <p:nvGrpSpPr>
        <p:cNvPr id="9" name="Shape 9"/>
        <p:cNvGrpSpPr/>
        <p:nvPr/>
      </p:nvGrpSpPr>
      <p:grpSpPr>
        <a:xfrm>
          <a:off x="0" y="0"/>
          <a:ext cx="0" cy="0"/>
          <a:chOff x="0" y="0"/>
          <a:chExt cx="0" cy="0"/>
        </a:xfrm>
      </p:grpSpPr>
      <p:sp>
        <p:nvSpPr>
          <p:cNvPr id="10" name="Google Shape;10;p2"/>
          <p:cNvSpPr txBox="1"/>
          <p:nvPr>
            <p:ph type="title"/>
          </p:nvPr>
        </p:nvSpPr>
        <p:spPr>
          <a:xfrm>
            <a:off x="6745391" y="5402275"/>
            <a:ext cx="24938570" cy="6656832"/>
          </a:xfrm>
          <a:prstGeom prst="rect">
            <a:avLst/>
          </a:prstGeom>
          <a:solidFill>
            <a:srgbClr val="FFFFFF"/>
          </a:solidFill>
          <a:ln cap="sq" cmpd="sng" w="31750">
            <a:solidFill>
              <a:srgbClr val="404040"/>
            </a:solidFill>
            <a:prstDash val="solid"/>
            <a:miter lim="800000"/>
            <a:headEnd len="sm" w="sm" type="none"/>
            <a:tailEnd len="sm" w="sm" type="none"/>
          </a:ln>
        </p:spPr>
        <p:txBody>
          <a:bodyPr anchorCtr="0" anchor="ctr" bIns="182875" lIns="182875" spcFirstLastPara="1" rIns="182875" wrap="square" tIns="182875">
            <a:normAutofit/>
          </a:bodyPr>
          <a:lstStyle>
            <a:lvl1pPr lvl="0" marR="0" rtl="0" algn="ctr">
              <a:lnSpc>
                <a:spcPct val="90000"/>
              </a:lnSpc>
              <a:spcBef>
                <a:spcPts val="0"/>
              </a:spcBef>
              <a:spcAft>
                <a:spcPts val="0"/>
              </a:spcAft>
              <a:buClr>
                <a:srgbClr val="262626"/>
              </a:buClr>
              <a:buSzPts val="10920"/>
              <a:buFont typeface="Gill Sans"/>
              <a:buNone/>
              <a:defRPr b="0" i="0" sz="10920" u="none" cap="none" strike="noStrike">
                <a:solidFill>
                  <a:srgbClr val="262626"/>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2"/>
          <p:cNvSpPr txBox="1"/>
          <p:nvPr>
            <p:ph idx="1" type="body"/>
          </p:nvPr>
        </p:nvSpPr>
        <p:spPr>
          <a:xfrm>
            <a:off x="6745391" y="14773055"/>
            <a:ext cx="24938570" cy="17371106"/>
          </a:xfrm>
          <a:prstGeom prst="rect">
            <a:avLst/>
          </a:prstGeom>
          <a:noFill/>
          <a:ln>
            <a:noFill/>
          </a:ln>
        </p:spPr>
        <p:txBody>
          <a:bodyPr anchorCtr="0" anchor="t" bIns="45700" lIns="91425" spcFirstLastPara="1" rIns="91425" wrap="square" tIns="45700">
            <a:normAutofit/>
          </a:bodyPr>
          <a:lstStyle>
            <a:lvl1pPr indent="-708660" lvl="0" marL="457200" marR="0" rtl="0" algn="l">
              <a:lnSpc>
                <a:spcPct val="100000"/>
              </a:lnSpc>
              <a:spcBef>
                <a:spcPts val="4200"/>
              </a:spcBef>
              <a:spcAft>
                <a:spcPts val="0"/>
              </a:spcAft>
              <a:buClr>
                <a:schemeClr val="accent2"/>
              </a:buClr>
              <a:buSzPts val="7560"/>
              <a:buFont typeface="Arial"/>
              <a:buChar char="•"/>
              <a:defRPr b="0" i="0" sz="7560" u="none" cap="none" strike="noStrike">
                <a:solidFill>
                  <a:srgbClr val="262626"/>
                </a:solidFill>
                <a:latin typeface="Gill Sans"/>
                <a:ea typeface="Gill Sans"/>
                <a:cs typeface="Gill Sans"/>
                <a:sym typeface="Gill Sans"/>
              </a:defRPr>
            </a:lvl1pPr>
            <a:lvl2pPr indent="-655320" lvl="1" marL="914400" marR="0" rtl="0" algn="l">
              <a:lnSpc>
                <a:spcPct val="100000"/>
              </a:lnSpc>
              <a:spcBef>
                <a:spcPts val="4200"/>
              </a:spcBef>
              <a:spcAft>
                <a:spcPts val="0"/>
              </a:spcAft>
              <a:buClr>
                <a:schemeClr val="accent2"/>
              </a:buClr>
              <a:buSzPts val="6720"/>
              <a:buFont typeface="Arial"/>
              <a:buChar char="•"/>
              <a:defRPr b="0" i="0" sz="6719" u="none" cap="none" strike="noStrike">
                <a:solidFill>
                  <a:srgbClr val="262626"/>
                </a:solidFill>
                <a:latin typeface="Gill Sans"/>
                <a:ea typeface="Gill Sans"/>
                <a:cs typeface="Gill Sans"/>
                <a:sym typeface="Gill Sans"/>
              </a:defRPr>
            </a:lvl2pPr>
            <a:lvl3pPr indent="-655320" lvl="2" marL="1371600" marR="0" rtl="0" algn="l">
              <a:lnSpc>
                <a:spcPct val="100000"/>
              </a:lnSpc>
              <a:spcBef>
                <a:spcPts val="4200"/>
              </a:spcBef>
              <a:spcAft>
                <a:spcPts val="0"/>
              </a:spcAft>
              <a:buClr>
                <a:schemeClr val="accent2"/>
              </a:buClr>
              <a:buSzPts val="6720"/>
              <a:buFont typeface="Arial"/>
              <a:buChar char="•"/>
              <a:defRPr b="0" i="0" sz="6719" u="none" cap="none" strike="noStrike">
                <a:solidFill>
                  <a:srgbClr val="262626"/>
                </a:solidFill>
                <a:latin typeface="Gill Sans"/>
                <a:ea typeface="Gill Sans"/>
                <a:cs typeface="Gill Sans"/>
                <a:sym typeface="Gill Sans"/>
              </a:defRPr>
            </a:lvl3pPr>
            <a:lvl4pPr indent="-655320" lvl="3" marL="1828800" marR="0" rtl="0" algn="l">
              <a:lnSpc>
                <a:spcPct val="100000"/>
              </a:lnSpc>
              <a:spcBef>
                <a:spcPts val="4200"/>
              </a:spcBef>
              <a:spcAft>
                <a:spcPts val="0"/>
              </a:spcAft>
              <a:buClr>
                <a:schemeClr val="accent2"/>
              </a:buClr>
              <a:buSzPts val="6720"/>
              <a:buFont typeface="Arial"/>
              <a:buChar char="•"/>
              <a:defRPr b="0" i="0" sz="6719" u="none" cap="none" strike="noStrike">
                <a:solidFill>
                  <a:srgbClr val="262626"/>
                </a:solidFill>
                <a:latin typeface="Gill Sans"/>
                <a:ea typeface="Gill Sans"/>
                <a:cs typeface="Gill Sans"/>
                <a:sym typeface="Gill Sans"/>
              </a:defRPr>
            </a:lvl4pPr>
            <a:lvl5pPr indent="-655320" lvl="4" marL="2286000" marR="0" rtl="0" algn="l">
              <a:lnSpc>
                <a:spcPct val="100000"/>
              </a:lnSpc>
              <a:spcBef>
                <a:spcPts val="4200"/>
              </a:spcBef>
              <a:spcAft>
                <a:spcPts val="0"/>
              </a:spcAft>
              <a:buClr>
                <a:schemeClr val="accent2"/>
              </a:buClr>
              <a:buSzPts val="6720"/>
              <a:buFont typeface="Arial"/>
              <a:buChar char="•"/>
              <a:defRPr b="0" i="0" sz="6719" u="none" cap="none" strike="noStrike">
                <a:solidFill>
                  <a:srgbClr val="262626"/>
                </a:solidFill>
                <a:latin typeface="Gill Sans"/>
                <a:ea typeface="Gill Sans"/>
                <a:cs typeface="Gill Sans"/>
                <a:sym typeface="Gill Sans"/>
              </a:defRPr>
            </a:lvl5pPr>
            <a:lvl6pPr indent="-655320" lvl="5" marL="2743200" marR="0" rtl="0" algn="l">
              <a:lnSpc>
                <a:spcPct val="100000"/>
              </a:lnSpc>
              <a:spcBef>
                <a:spcPts val="4200"/>
              </a:spcBef>
              <a:spcAft>
                <a:spcPts val="0"/>
              </a:spcAft>
              <a:buClr>
                <a:schemeClr val="accent2"/>
              </a:buClr>
              <a:buSzPts val="6720"/>
              <a:buFont typeface="Arial"/>
              <a:buChar char="•"/>
              <a:defRPr b="0" i="0" sz="6719" u="none" cap="none" strike="noStrike">
                <a:solidFill>
                  <a:schemeClr val="dk1"/>
                </a:solidFill>
                <a:latin typeface="Gill Sans"/>
                <a:ea typeface="Gill Sans"/>
                <a:cs typeface="Gill Sans"/>
                <a:sym typeface="Gill Sans"/>
              </a:defRPr>
            </a:lvl6pPr>
            <a:lvl7pPr indent="-655320" lvl="6" marL="3200400" marR="0" rtl="0" algn="l">
              <a:lnSpc>
                <a:spcPct val="100000"/>
              </a:lnSpc>
              <a:spcBef>
                <a:spcPts val="4200"/>
              </a:spcBef>
              <a:spcAft>
                <a:spcPts val="0"/>
              </a:spcAft>
              <a:buClr>
                <a:schemeClr val="accent2"/>
              </a:buClr>
              <a:buSzPts val="6720"/>
              <a:buFont typeface="Arial"/>
              <a:buChar char="•"/>
              <a:defRPr b="0" i="0" sz="6719" u="none" cap="none" strike="noStrike">
                <a:solidFill>
                  <a:schemeClr val="dk1"/>
                </a:solidFill>
                <a:latin typeface="Gill Sans"/>
                <a:ea typeface="Gill Sans"/>
                <a:cs typeface="Gill Sans"/>
                <a:sym typeface="Gill Sans"/>
              </a:defRPr>
            </a:lvl7pPr>
            <a:lvl8pPr indent="-655320" lvl="7" marL="3657600" marR="0" rtl="0" algn="l">
              <a:lnSpc>
                <a:spcPct val="100000"/>
              </a:lnSpc>
              <a:spcBef>
                <a:spcPts val="4200"/>
              </a:spcBef>
              <a:spcAft>
                <a:spcPts val="0"/>
              </a:spcAft>
              <a:buClr>
                <a:schemeClr val="accent2"/>
              </a:buClr>
              <a:buSzPts val="6720"/>
              <a:buFont typeface="Arial"/>
              <a:buChar char="•"/>
              <a:defRPr b="0" i="0" sz="6719" u="none" cap="none" strike="noStrike">
                <a:solidFill>
                  <a:schemeClr val="dk1"/>
                </a:solidFill>
                <a:latin typeface="Gill Sans"/>
                <a:ea typeface="Gill Sans"/>
                <a:cs typeface="Gill Sans"/>
                <a:sym typeface="Gill Sans"/>
              </a:defRPr>
            </a:lvl8pPr>
            <a:lvl9pPr indent="-655320" lvl="8" marL="4114800" marR="0" rtl="0" algn="l">
              <a:lnSpc>
                <a:spcPct val="100000"/>
              </a:lnSpc>
              <a:spcBef>
                <a:spcPts val="4200"/>
              </a:spcBef>
              <a:spcAft>
                <a:spcPts val="0"/>
              </a:spcAft>
              <a:buClr>
                <a:schemeClr val="accent2"/>
              </a:buClr>
              <a:buSzPts val="6720"/>
              <a:buFont typeface="Arial"/>
              <a:buChar char="•"/>
              <a:defRPr b="0" i="0" sz="6719" u="none" cap="none" strike="noStrike">
                <a:solidFill>
                  <a:schemeClr val="dk1"/>
                </a:solidFill>
                <a:latin typeface="Gill Sans"/>
                <a:ea typeface="Gill Sans"/>
                <a:cs typeface="Gill Sans"/>
                <a:sym typeface="Gill Sans"/>
              </a:defRPr>
            </a:lvl9pPr>
          </a:lstStyle>
          <a:p/>
        </p:txBody>
      </p:sp>
      <p:sp>
        <p:nvSpPr>
          <p:cNvPr id="12" name="Google Shape;12;p2"/>
          <p:cNvSpPr txBox="1"/>
          <p:nvPr>
            <p:ph idx="10" type="dt"/>
          </p:nvPr>
        </p:nvSpPr>
        <p:spPr>
          <a:xfrm>
            <a:off x="25111561" y="34937369"/>
            <a:ext cx="8674302" cy="1814221"/>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42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9pPr>
          </a:lstStyle>
          <a:p/>
        </p:txBody>
      </p:sp>
      <p:sp>
        <p:nvSpPr>
          <p:cNvPr id="13" name="Google Shape;13;p2"/>
          <p:cNvSpPr txBox="1"/>
          <p:nvPr>
            <p:ph idx="11" type="ftr"/>
          </p:nvPr>
        </p:nvSpPr>
        <p:spPr>
          <a:xfrm>
            <a:off x="4629404" y="34922766"/>
            <a:ext cx="19137989" cy="179222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4200" u="none" cap="none" strike="noStrike">
                <a:solidFill>
                  <a:schemeClr val="dk1"/>
                </a:solidFill>
                <a:latin typeface="Gill Sans"/>
                <a:ea typeface="Gill Sans"/>
                <a:cs typeface="Gill Sans"/>
                <a:sym typeface="Gill Sans"/>
              </a:defRPr>
            </a:lvl1pPr>
            <a:lvl2pPr lvl="1"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0147" u="none" cap="none" strike="noStrike">
                <a:solidFill>
                  <a:schemeClr val="dk1"/>
                </a:solidFill>
                <a:latin typeface="Gill Sans"/>
                <a:ea typeface="Gill Sans"/>
                <a:cs typeface="Gill Sans"/>
                <a:sym typeface="Gill Sans"/>
              </a:defRPr>
            </a:lvl9pPr>
          </a:lstStyle>
          <a:p/>
        </p:txBody>
      </p:sp>
      <p:sp>
        <p:nvSpPr>
          <p:cNvPr id="14" name="Google Shape;14;p2"/>
          <p:cNvSpPr/>
          <p:nvPr>
            <p:ph idx="12" type="sldNum"/>
          </p:nvPr>
        </p:nvSpPr>
        <p:spPr>
          <a:xfrm>
            <a:off x="34608469" y="34820353"/>
            <a:ext cx="1536192" cy="2048256"/>
          </a:xfrm>
          <a:prstGeom prst="ellipse">
            <a:avLst/>
          </a:prstGeom>
          <a:solidFill>
            <a:srgbClr val="1D1D1D">
              <a:alpha val="69803"/>
            </a:srgbClr>
          </a:solidFill>
          <a:ln>
            <a:noFill/>
          </a:ln>
        </p:spPr>
        <p:txBody>
          <a:bodyPr anchorCtr="0" anchor="ctr" bIns="45700" lIns="18275" spcFirstLastPara="1" rIns="18275" wrap="square" tIns="45700">
            <a:noAutofit/>
          </a:bodyPr>
          <a:lstStyle>
            <a:lvl1pPr indent="0" lvl="0" marL="0" marR="0" rtl="0" algn="ctr">
              <a:spcBef>
                <a:spcPts val="0"/>
              </a:spcBef>
              <a:buNone/>
              <a:defRPr b="0" i="0" sz="4620" u="none" cap="none" strike="noStrike">
                <a:solidFill>
                  <a:srgbClr val="FFFFFF"/>
                </a:solidFill>
                <a:latin typeface="Gill Sans"/>
                <a:ea typeface="Gill Sans"/>
                <a:cs typeface="Gill Sans"/>
                <a:sym typeface="Gill Sans"/>
              </a:defRPr>
            </a:lvl1pPr>
            <a:lvl2pPr indent="0" lvl="1" marL="0" marR="0" rtl="0" algn="ctr">
              <a:spcBef>
                <a:spcPts val="0"/>
              </a:spcBef>
              <a:buNone/>
              <a:defRPr b="0" i="0" sz="4620" u="none" cap="none" strike="noStrike">
                <a:solidFill>
                  <a:srgbClr val="FFFFFF"/>
                </a:solidFill>
                <a:latin typeface="Gill Sans"/>
                <a:ea typeface="Gill Sans"/>
                <a:cs typeface="Gill Sans"/>
                <a:sym typeface="Gill Sans"/>
              </a:defRPr>
            </a:lvl2pPr>
            <a:lvl3pPr indent="0" lvl="2" marL="0" marR="0" rtl="0" algn="ctr">
              <a:spcBef>
                <a:spcPts val="0"/>
              </a:spcBef>
              <a:buNone/>
              <a:defRPr b="0" i="0" sz="4620" u="none" cap="none" strike="noStrike">
                <a:solidFill>
                  <a:srgbClr val="FFFFFF"/>
                </a:solidFill>
                <a:latin typeface="Gill Sans"/>
                <a:ea typeface="Gill Sans"/>
                <a:cs typeface="Gill Sans"/>
                <a:sym typeface="Gill Sans"/>
              </a:defRPr>
            </a:lvl3pPr>
            <a:lvl4pPr indent="0" lvl="3" marL="0" marR="0" rtl="0" algn="ctr">
              <a:spcBef>
                <a:spcPts val="0"/>
              </a:spcBef>
              <a:buNone/>
              <a:defRPr b="0" i="0" sz="4620" u="none" cap="none" strike="noStrike">
                <a:solidFill>
                  <a:srgbClr val="FFFFFF"/>
                </a:solidFill>
                <a:latin typeface="Gill Sans"/>
                <a:ea typeface="Gill Sans"/>
                <a:cs typeface="Gill Sans"/>
                <a:sym typeface="Gill Sans"/>
              </a:defRPr>
            </a:lvl4pPr>
            <a:lvl5pPr indent="0" lvl="4" marL="0" marR="0" rtl="0" algn="ctr">
              <a:spcBef>
                <a:spcPts val="0"/>
              </a:spcBef>
              <a:buNone/>
              <a:defRPr b="0" i="0" sz="4620" u="none" cap="none" strike="noStrike">
                <a:solidFill>
                  <a:srgbClr val="FFFFFF"/>
                </a:solidFill>
                <a:latin typeface="Gill Sans"/>
                <a:ea typeface="Gill Sans"/>
                <a:cs typeface="Gill Sans"/>
                <a:sym typeface="Gill Sans"/>
              </a:defRPr>
            </a:lvl5pPr>
            <a:lvl6pPr indent="0" lvl="5" marL="0" marR="0" rtl="0" algn="ctr">
              <a:spcBef>
                <a:spcPts val="0"/>
              </a:spcBef>
              <a:buNone/>
              <a:defRPr b="0" i="0" sz="4620" u="none" cap="none" strike="noStrike">
                <a:solidFill>
                  <a:srgbClr val="FFFFFF"/>
                </a:solidFill>
                <a:latin typeface="Gill Sans"/>
                <a:ea typeface="Gill Sans"/>
                <a:cs typeface="Gill Sans"/>
                <a:sym typeface="Gill Sans"/>
              </a:defRPr>
            </a:lvl6pPr>
            <a:lvl7pPr indent="0" lvl="6" marL="0" marR="0" rtl="0" algn="ctr">
              <a:spcBef>
                <a:spcPts val="0"/>
              </a:spcBef>
              <a:buNone/>
              <a:defRPr b="0" i="0" sz="4620" u="none" cap="none" strike="noStrike">
                <a:solidFill>
                  <a:srgbClr val="FFFFFF"/>
                </a:solidFill>
                <a:latin typeface="Gill Sans"/>
                <a:ea typeface="Gill Sans"/>
                <a:cs typeface="Gill Sans"/>
                <a:sym typeface="Gill Sans"/>
              </a:defRPr>
            </a:lvl7pPr>
            <a:lvl8pPr indent="0" lvl="7" marL="0" marR="0" rtl="0" algn="ctr">
              <a:spcBef>
                <a:spcPts val="0"/>
              </a:spcBef>
              <a:buNone/>
              <a:defRPr b="0" i="0" sz="4620" u="none" cap="none" strike="noStrike">
                <a:solidFill>
                  <a:srgbClr val="FFFFFF"/>
                </a:solidFill>
                <a:latin typeface="Gill Sans"/>
                <a:ea typeface="Gill Sans"/>
                <a:cs typeface="Gill Sans"/>
                <a:sym typeface="Gill Sans"/>
              </a:defRPr>
            </a:lvl8pPr>
            <a:lvl9pPr indent="0" lvl="8" marL="0" marR="0" rtl="0" algn="ctr">
              <a:spcBef>
                <a:spcPts val="0"/>
              </a:spcBef>
              <a:buNone/>
              <a:defRPr b="0" i="0" sz="4620" u="none" cap="none" strike="noStrike">
                <a:solidFill>
                  <a:srgbClr val="FFFFFF"/>
                </a:solidFill>
                <a:latin typeface="Gill Sans"/>
                <a:ea typeface="Gill Sans"/>
                <a:cs typeface="Gill Sans"/>
                <a:sym typeface="Gill Sans"/>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www.ncbi.nlm.nih.gov/pubmed/18205291" TargetMode="External"/><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4.png"/><Relationship Id="rId8"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
          <p:cNvSpPr/>
          <p:nvPr/>
        </p:nvSpPr>
        <p:spPr>
          <a:xfrm>
            <a:off x="25887620" y="32841059"/>
            <a:ext cx="11984511" cy="5104884"/>
          </a:xfrm>
          <a:prstGeom prst="roundRect">
            <a:avLst>
              <a:gd fmla="val 12058" name="adj"/>
            </a:avLst>
          </a:prstGeom>
          <a:solidFill>
            <a:srgbClr val="A0BEC8">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400" u="none" cap="none" strike="noStrike">
              <a:solidFill>
                <a:schemeClr val="dk1"/>
              </a:solidFill>
              <a:latin typeface="Gill Sans"/>
              <a:ea typeface="Gill Sans"/>
              <a:cs typeface="Gill Sans"/>
              <a:sym typeface="Gill Sans"/>
            </a:endParaRPr>
          </a:p>
        </p:txBody>
      </p:sp>
      <p:sp>
        <p:nvSpPr>
          <p:cNvPr id="92" name="Google Shape;92;p1"/>
          <p:cNvSpPr/>
          <p:nvPr/>
        </p:nvSpPr>
        <p:spPr>
          <a:xfrm>
            <a:off x="0" y="369858"/>
            <a:ext cx="38404801" cy="3965874"/>
          </a:xfrm>
          <a:prstGeom prst="rect">
            <a:avLst/>
          </a:prstGeom>
          <a:solidFill>
            <a:srgbClr val="A0BEC8"/>
          </a:solidFill>
          <a:ln>
            <a:noFill/>
          </a:ln>
        </p:spPr>
        <p:txBody>
          <a:bodyPr anchorCtr="0" anchor="ctr" bIns="56000" lIns="112000" spcFirstLastPara="1" rIns="112000" wrap="square" tIns="56000">
            <a:noAutofit/>
          </a:bodyPr>
          <a:lstStyle/>
          <a:p>
            <a:pPr indent="0" lvl="0" marL="0" marR="0" rtl="0" algn="ctr">
              <a:spcBef>
                <a:spcPts val="0"/>
              </a:spcBef>
              <a:spcAft>
                <a:spcPts val="0"/>
              </a:spcAft>
              <a:buNone/>
            </a:pPr>
            <a:r>
              <a:t/>
            </a:r>
            <a:endParaRPr b="0" i="0" sz="7612" u="none" cap="none" strike="noStrike">
              <a:solidFill>
                <a:schemeClr val="dk1"/>
              </a:solidFill>
              <a:latin typeface="Gill Sans"/>
              <a:ea typeface="Gill Sans"/>
              <a:cs typeface="Gill Sans"/>
              <a:sym typeface="Gill Sans"/>
            </a:endParaRPr>
          </a:p>
          <a:p>
            <a:pPr indent="0" lvl="0" marL="0" marR="0" rtl="0" algn="ctr">
              <a:spcBef>
                <a:spcPts val="0"/>
              </a:spcBef>
              <a:spcAft>
                <a:spcPts val="0"/>
              </a:spcAft>
              <a:buNone/>
            </a:pPr>
            <a:r>
              <a:rPr b="0" i="0" lang="en-US" sz="6500" u="none" cap="none" strike="noStrike">
                <a:solidFill>
                  <a:schemeClr val="dk1"/>
                </a:solidFill>
                <a:latin typeface="Gill Sans"/>
                <a:ea typeface="Gill Sans"/>
                <a:cs typeface="Gill Sans"/>
                <a:sym typeface="Gill Sans"/>
              </a:rPr>
              <a:t>Ebie Quinn, Kenyon College Class of 2021</a:t>
            </a:r>
            <a:endParaRPr/>
          </a:p>
        </p:txBody>
      </p:sp>
      <p:sp>
        <p:nvSpPr>
          <p:cNvPr id="93" name="Google Shape;93;p1"/>
          <p:cNvSpPr txBox="1"/>
          <p:nvPr/>
        </p:nvSpPr>
        <p:spPr>
          <a:xfrm>
            <a:off x="1200150" y="564290"/>
            <a:ext cx="36004500" cy="2403568"/>
          </a:xfrm>
          <a:prstGeom prst="rect">
            <a:avLst/>
          </a:prstGeom>
          <a:noFill/>
          <a:ln>
            <a:noFill/>
          </a:ln>
        </p:spPr>
        <p:txBody>
          <a:bodyPr anchorCtr="0" anchor="t" bIns="56000" lIns="112000" spcFirstLastPara="1" rIns="112000" wrap="square" tIns="56000">
            <a:noAutofit/>
          </a:bodyPr>
          <a:lstStyle/>
          <a:p>
            <a:pPr indent="0" lvl="0" marL="0" marR="0" rtl="0" algn="ctr">
              <a:spcBef>
                <a:spcPts val="0"/>
              </a:spcBef>
              <a:spcAft>
                <a:spcPts val="0"/>
              </a:spcAft>
              <a:buClr>
                <a:schemeClr val="dk1"/>
              </a:buClr>
              <a:buSzPts val="7467"/>
              <a:buFont typeface="Gill Sans"/>
              <a:buNone/>
            </a:pPr>
            <a:r>
              <a:t/>
            </a:r>
            <a:endParaRPr b="1" i="0" sz="7467" u="none" cap="none" strike="noStrike">
              <a:solidFill>
                <a:schemeClr val="lt1"/>
              </a:solidFill>
              <a:latin typeface="Montserrat ExtraBold"/>
              <a:ea typeface="Montserrat ExtraBold"/>
              <a:cs typeface="Montserrat ExtraBold"/>
              <a:sym typeface="Montserrat ExtraBold"/>
            </a:endParaRPr>
          </a:p>
        </p:txBody>
      </p:sp>
      <p:sp>
        <p:nvSpPr>
          <p:cNvPr id="94" name="Google Shape;94;p1"/>
          <p:cNvSpPr txBox="1"/>
          <p:nvPr/>
        </p:nvSpPr>
        <p:spPr>
          <a:xfrm>
            <a:off x="-1" y="576838"/>
            <a:ext cx="38204066" cy="1159548"/>
          </a:xfrm>
          <a:prstGeom prst="rect">
            <a:avLst/>
          </a:prstGeom>
          <a:noFill/>
          <a:ln>
            <a:noFill/>
          </a:ln>
        </p:spPr>
        <p:txBody>
          <a:bodyPr anchorCtr="0" anchor="t" bIns="56000" lIns="112000" spcFirstLastPara="1" rIns="112000" wrap="square" tIns="56000">
            <a:spAutoFit/>
          </a:bodyPr>
          <a:lstStyle/>
          <a:p>
            <a:pPr indent="0" lvl="0" marL="0" marR="0" rtl="0" algn="ctr">
              <a:spcBef>
                <a:spcPts val="0"/>
              </a:spcBef>
              <a:spcAft>
                <a:spcPts val="0"/>
              </a:spcAft>
              <a:buClr>
                <a:schemeClr val="dk1"/>
              </a:buClr>
              <a:buSzPts val="6800"/>
              <a:buFont typeface="Arial"/>
              <a:buNone/>
            </a:pPr>
            <a:r>
              <a:rPr b="0" i="0" lang="en-US" sz="6800" u="none" cap="none" strike="noStrike">
                <a:solidFill>
                  <a:schemeClr val="dk1"/>
                </a:solidFill>
                <a:latin typeface="Gill Sans"/>
                <a:ea typeface="Gill Sans"/>
                <a:cs typeface="Gill Sans"/>
                <a:sym typeface="Gill Sans"/>
              </a:rPr>
              <a:t>Synthetic Biology:  Analyzing Trends in Intellectual Property Rights vs. Open Access to Research, 1989-2019 </a:t>
            </a:r>
            <a:endParaRPr b="0" i="0" sz="6800" u="none" cap="none" strike="noStrike">
              <a:solidFill>
                <a:schemeClr val="lt1"/>
              </a:solidFill>
              <a:latin typeface="Domine"/>
              <a:ea typeface="Domine"/>
              <a:cs typeface="Domine"/>
              <a:sym typeface="Domine"/>
            </a:endParaRPr>
          </a:p>
        </p:txBody>
      </p:sp>
      <p:sp>
        <p:nvSpPr>
          <p:cNvPr id="95" name="Google Shape;95;p1"/>
          <p:cNvSpPr txBox="1"/>
          <p:nvPr/>
        </p:nvSpPr>
        <p:spPr>
          <a:xfrm>
            <a:off x="26390809" y="34435959"/>
            <a:ext cx="10662427" cy="34778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000" u="none" cap="none" strike="noStrike">
                <a:solidFill>
                  <a:schemeClr val="dk1"/>
                </a:solidFill>
                <a:latin typeface="Gill Sans"/>
                <a:ea typeface="Gill Sans"/>
                <a:cs typeface="Gill Sans"/>
                <a:sym typeface="Gill Sans"/>
              </a:rPr>
              <a:t>Bromley, Elizabeth H C, et al. “Peptide and Protein Building Blocks for Synthetic Biology: from Programming Biomolecules to Self-Organized Biomolecular Systems.” </a:t>
            </a:r>
            <a:r>
              <a:rPr b="0" i="1" lang="en-US" sz="2000" u="none" cap="none" strike="noStrike">
                <a:solidFill>
                  <a:schemeClr val="dk1"/>
                </a:solidFill>
                <a:latin typeface="Gill Sans"/>
                <a:ea typeface="Gill Sans"/>
                <a:cs typeface="Gill Sans"/>
                <a:sym typeface="Gill Sans"/>
              </a:rPr>
              <a:t>ACS Chemical Biology</a:t>
            </a:r>
            <a:r>
              <a:rPr b="0" i="0" lang="en-US" sz="2000" u="none" cap="none" strike="noStrike">
                <a:solidFill>
                  <a:schemeClr val="dk1"/>
                </a:solidFill>
                <a:latin typeface="Gill Sans"/>
                <a:ea typeface="Gill Sans"/>
                <a:cs typeface="Gill Sans"/>
                <a:sym typeface="Gill Sans"/>
              </a:rPr>
              <a:t>, U.S. National Library of Medicine, 18 Jan. 2008, </a:t>
            </a:r>
            <a:r>
              <a:rPr b="0" i="0" lang="en-US" sz="2000" u="sng" cap="none" strike="noStrike">
                <a:solidFill>
                  <a:schemeClr val="dk1"/>
                </a:solidFill>
                <a:latin typeface="Gill Sans"/>
                <a:ea typeface="Gill Sans"/>
                <a:cs typeface="Gill Sans"/>
                <a:sym typeface="Gill Sans"/>
                <a:hlinkClick r:id="rId3"/>
              </a:rPr>
              <a:t>www.ncbi.nlm.nih.gov/pubmed/18205291</a:t>
            </a:r>
            <a:r>
              <a:rPr b="0" i="0" lang="en-US" sz="2000" u="none" cap="none" strike="noStrike">
                <a:solidFill>
                  <a:schemeClr val="dk1"/>
                </a:solidFill>
                <a:latin typeface="Gill Sans"/>
                <a:ea typeface="Gill Sans"/>
                <a:cs typeface="Gill Sans"/>
                <a:sym typeface="Gill Sans"/>
              </a:rPr>
              <a:t>.</a:t>
            </a:r>
            <a:endParaRPr/>
          </a:p>
          <a:p>
            <a:pPr indent="0" lvl="0" marL="0" marR="0" rtl="0" algn="l">
              <a:spcBef>
                <a:spcPts val="0"/>
              </a:spcBef>
              <a:spcAft>
                <a:spcPts val="0"/>
              </a:spcAft>
              <a:buNone/>
            </a:pPr>
            <a:r>
              <a:rPr b="0" i="0" lang="en-US" sz="2000" u="none" cap="none" strike="noStrike">
                <a:solidFill>
                  <a:schemeClr val="dk1"/>
                </a:solidFill>
                <a:latin typeface="Gill Sans"/>
                <a:ea typeface="Gill Sans"/>
                <a:cs typeface="Gill Sans"/>
                <a:sym typeface="Gill Sans"/>
              </a:rPr>
              <a:t>Peccoud , Jean. “Synthetic Biology: Patent or Not Patent?” </a:t>
            </a:r>
            <a:r>
              <a:rPr b="0" i="1" lang="en-US" sz="2000" u="none" cap="none" strike="noStrike">
                <a:solidFill>
                  <a:schemeClr val="dk1"/>
                </a:solidFill>
                <a:latin typeface="Gill Sans"/>
                <a:ea typeface="Gill Sans"/>
                <a:cs typeface="Gill Sans"/>
                <a:sym typeface="Gill Sans"/>
              </a:rPr>
              <a:t>Peccoud Lab</a:t>
            </a:r>
            <a:r>
              <a:rPr b="0" i="0" lang="en-US" sz="2000" u="none" cap="none" strike="noStrike">
                <a:solidFill>
                  <a:schemeClr val="dk1"/>
                </a:solidFill>
                <a:latin typeface="Gill Sans"/>
                <a:ea typeface="Gill Sans"/>
                <a:cs typeface="Gill Sans"/>
                <a:sym typeface="Gill Sans"/>
              </a:rPr>
              <a:t>, Colorado State University , 6 Oct. 2014, peccoud.org/synthetic-biology-patent-or-not-patent/.</a:t>
            </a:r>
            <a:endParaRPr/>
          </a:p>
          <a:p>
            <a:pPr indent="0" lvl="0" marL="0" marR="0" rtl="0" algn="l">
              <a:spcBef>
                <a:spcPts val="0"/>
              </a:spcBef>
              <a:spcAft>
                <a:spcPts val="0"/>
              </a:spcAft>
              <a:buNone/>
            </a:pPr>
            <a:r>
              <a:rPr b="0" i="0" lang="en-US" sz="2000" u="none" cap="none" strike="noStrike">
                <a:solidFill>
                  <a:schemeClr val="dk1"/>
                </a:solidFill>
                <a:latin typeface="Gill Sans"/>
                <a:ea typeface="Gill Sans"/>
                <a:cs typeface="Gill Sans"/>
                <a:sym typeface="Gill Sans"/>
              </a:rPr>
              <a:t>Sleator, Roy D. “The Synthetic Biology Future.” </a:t>
            </a:r>
            <a:r>
              <a:rPr b="0" i="1" lang="en-US" sz="2000" u="none" cap="none" strike="noStrike">
                <a:solidFill>
                  <a:schemeClr val="dk1"/>
                </a:solidFill>
                <a:latin typeface="Gill Sans"/>
                <a:ea typeface="Gill Sans"/>
                <a:cs typeface="Gill Sans"/>
                <a:sym typeface="Gill Sans"/>
              </a:rPr>
              <a:t>Bioengineered</a:t>
            </a:r>
            <a:r>
              <a:rPr b="0" i="0" lang="en-US" sz="2000" u="none" cap="none" strike="noStrike">
                <a:solidFill>
                  <a:schemeClr val="dk1"/>
                </a:solidFill>
                <a:latin typeface="Gill Sans"/>
                <a:ea typeface="Gill Sans"/>
                <a:cs typeface="Gill Sans"/>
                <a:sym typeface="Gill Sans"/>
              </a:rPr>
              <a:t>, S National Library of Medicine: National Institutes of Health, 1 Mar. 2014, www.ncbi.nlm.nih.gov/pmc/articles/PMC4049910/.</a:t>
            </a:r>
            <a:endParaRPr/>
          </a:p>
          <a:p>
            <a:pPr indent="0" lvl="0" marL="0" marR="0" rtl="0" algn="l">
              <a:spcBef>
                <a:spcPts val="0"/>
              </a:spcBef>
              <a:spcAft>
                <a:spcPts val="0"/>
              </a:spcAft>
              <a:buNone/>
            </a:pPr>
            <a:r>
              <a:rPr b="0" i="0" lang="en-US" sz="2000" u="none" cap="none" strike="noStrike">
                <a:solidFill>
                  <a:schemeClr val="dk1"/>
                </a:solidFill>
                <a:latin typeface="Gill Sans"/>
                <a:ea typeface="Gill Sans"/>
                <a:cs typeface="Gill Sans"/>
                <a:sym typeface="Gill Sans"/>
              </a:rPr>
              <a:t>Supreme Court . </a:t>
            </a:r>
            <a:r>
              <a:rPr b="0" i="1" lang="en-US" sz="2000" u="none" cap="none" strike="noStrike">
                <a:solidFill>
                  <a:schemeClr val="dk1"/>
                </a:solidFill>
                <a:latin typeface="Gill Sans"/>
                <a:ea typeface="Gill Sans"/>
                <a:cs typeface="Gill Sans"/>
                <a:sym typeface="Gill Sans"/>
              </a:rPr>
              <a:t>Assoc. for Molecular Pathology v. Myriad Genetics, Inc., 569 U.S. 576 (2013)</a:t>
            </a:r>
            <a:r>
              <a:rPr b="0" i="0" lang="en-US" sz="2000" u="none" cap="none" strike="noStrike">
                <a:solidFill>
                  <a:schemeClr val="dk1"/>
                </a:solidFill>
                <a:latin typeface="Gill Sans"/>
                <a:ea typeface="Gill Sans"/>
                <a:cs typeface="Gill Sans"/>
                <a:sym typeface="Gill Sans"/>
              </a:rPr>
              <a:t>. 13 June 2013.</a:t>
            </a:r>
            <a:endParaRPr/>
          </a:p>
          <a:p>
            <a:pPr indent="0" lvl="0" marL="0" marR="0" rtl="0" algn="l">
              <a:spcBef>
                <a:spcPts val="0"/>
              </a:spcBef>
              <a:spcAft>
                <a:spcPts val="0"/>
              </a:spcAft>
              <a:buNone/>
            </a:pPr>
            <a:r>
              <a:rPr b="0" i="1" lang="en-US" sz="2000" u="none" cap="none" strike="noStrike">
                <a:solidFill>
                  <a:schemeClr val="dk1"/>
                </a:solidFill>
                <a:latin typeface="Gill Sans"/>
                <a:ea typeface="Gill Sans"/>
                <a:cs typeface="Gill Sans"/>
                <a:sym typeface="Gill Sans"/>
              </a:rPr>
              <a:t>The Lens - Free &amp; Open Patent and Scholarly Search</a:t>
            </a:r>
            <a:r>
              <a:rPr b="0" i="0" lang="en-US" sz="2000" u="none" cap="none" strike="noStrike">
                <a:solidFill>
                  <a:schemeClr val="dk1"/>
                </a:solidFill>
                <a:latin typeface="Gill Sans"/>
                <a:ea typeface="Gill Sans"/>
                <a:cs typeface="Gill Sans"/>
                <a:sym typeface="Gill Sans"/>
              </a:rPr>
              <a:t>, www.lens.org/.</a:t>
            </a:r>
            <a:endParaRPr/>
          </a:p>
          <a:p>
            <a:pPr indent="0" lvl="0" marL="0" marR="0" rtl="0" algn="l">
              <a:spcBef>
                <a:spcPts val="0"/>
              </a:spcBef>
              <a:spcAft>
                <a:spcPts val="0"/>
              </a:spcAft>
              <a:buNone/>
            </a:pPr>
            <a:r>
              <a:rPr b="0" i="0" lang="en-US" sz="2000" u="none" cap="none" strike="noStrike">
                <a:solidFill>
                  <a:schemeClr val="dk1"/>
                </a:solidFill>
                <a:latin typeface="Gill Sans"/>
                <a:ea typeface="Gill Sans"/>
                <a:cs typeface="Gill Sans"/>
                <a:sym typeface="Gill Sans"/>
              </a:rPr>
              <a:t>“What Is Synthetic/Engineering Biology?” </a:t>
            </a:r>
            <a:r>
              <a:rPr b="0" i="1" lang="en-US" sz="2000" u="none" cap="none" strike="noStrike">
                <a:solidFill>
                  <a:schemeClr val="dk1"/>
                </a:solidFill>
                <a:latin typeface="Gill Sans"/>
                <a:ea typeface="Gill Sans"/>
                <a:cs typeface="Gill Sans"/>
                <a:sym typeface="Gill Sans"/>
              </a:rPr>
              <a:t>EBRC</a:t>
            </a:r>
            <a:r>
              <a:rPr b="0" i="0" lang="en-US" sz="2000" u="none" cap="none" strike="noStrike">
                <a:solidFill>
                  <a:schemeClr val="dk1"/>
                </a:solidFill>
                <a:latin typeface="Gill Sans"/>
                <a:ea typeface="Gill Sans"/>
                <a:cs typeface="Gill Sans"/>
                <a:sym typeface="Gill Sans"/>
              </a:rPr>
              <a:t>, ebrc.org/what-is-synbio/.</a:t>
            </a:r>
            <a:endParaRPr/>
          </a:p>
        </p:txBody>
      </p:sp>
      <p:sp>
        <p:nvSpPr>
          <p:cNvPr id="96" name="Google Shape;96;p1"/>
          <p:cNvSpPr txBox="1"/>
          <p:nvPr/>
        </p:nvSpPr>
        <p:spPr>
          <a:xfrm>
            <a:off x="26523859" y="32924963"/>
            <a:ext cx="10662427"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200" u="none" cap="none" strike="noStrike">
                <a:solidFill>
                  <a:srgbClr val="3F3F3F"/>
                </a:solidFill>
                <a:latin typeface="Montserrat ExtraBold"/>
                <a:ea typeface="Montserrat ExtraBold"/>
                <a:cs typeface="Montserrat ExtraBold"/>
                <a:sym typeface="Montserrat ExtraBold"/>
              </a:rPr>
              <a:t>Acknowledgements</a:t>
            </a:r>
            <a:endParaRPr/>
          </a:p>
        </p:txBody>
      </p:sp>
      <p:sp>
        <p:nvSpPr>
          <p:cNvPr id="97" name="Google Shape;97;p1"/>
          <p:cNvSpPr/>
          <p:nvPr/>
        </p:nvSpPr>
        <p:spPr>
          <a:xfrm>
            <a:off x="25887620" y="4429429"/>
            <a:ext cx="11728669" cy="19509978"/>
          </a:xfrm>
          <a:prstGeom prst="roundRect">
            <a:avLst>
              <a:gd fmla="val 1477" name="adj"/>
            </a:avLst>
          </a:prstGeom>
          <a:solidFill>
            <a:srgbClr val="A0BEC8">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400" u="none" cap="none" strike="noStrike">
              <a:solidFill>
                <a:schemeClr val="dk1"/>
              </a:solidFill>
              <a:latin typeface="Gill Sans"/>
              <a:ea typeface="Gill Sans"/>
              <a:cs typeface="Gill Sans"/>
              <a:sym typeface="Gill Sans"/>
            </a:endParaRPr>
          </a:p>
        </p:txBody>
      </p:sp>
      <p:sp>
        <p:nvSpPr>
          <p:cNvPr id="98" name="Google Shape;98;p1"/>
          <p:cNvSpPr txBox="1"/>
          <p:nvPr/>
        </p:nvSpPr>
        <p:spPr>
          <a:xfrm>
            <a:off x="26390813" y="5034433"/>
            <a:ext cx="10662427" cy="1889748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350" u="none" cap="none" strike="noStrike">
                <a:solidFill>
                  <a:schemeClr val="dk1"/>
                </a:solidFill>
                <a:latin typeface="Gill Sans"/>
                <a:ea typeface="Gill Sans"/>
                <a:cs typeface="Gill Sans"/>
                <a:sym typeface="Gill Sans"/>
              </a:rPr>
              <a:t>Patent Applications vs. Granted Patents:</a:t>
            </a:r>
            <a:endParaRPr/>
          </a:p>
          <a:p>
            <a:pPr indent="0" lvl="0" marL="0" marR="0" rtl="0" algn="l">
              <a:spcBef>
                <a:spcPts val="0"/>
              </a:spcBef>
              <a:spcAft>
                <a:spcPts val="0"/>
              </a:spcAft>
              <a:buNone/>
            </a:pPr>
            <a:r>
              <a:rPr b="0" i="0" lang="en-US" sz="2350" u="none" cap="none" strike="noStrike">
                <a:solidFill>
                  <a:schemeClr val="dk1"/>
                </a:solidFill>
                <a:latin typeface="Gill Sans"/>
                <a:ea typeface="Gill Sans"/>
                <a:cs typeface="Gill Sans"/>
                <a:sym typeface="Gill Sans"/>
              </a:rPr>
              <a:t>In examining the tension between open-access to research and intellectual property rights, it is important to consider the number of synthetic biology patent applications being granted vs. the number which are simply submitted (not granted). In 1989-1994, it seems there are around equal numbers of patents granted and not granted, tipped in favor of not-granted applications. Between 1994-1999, there are more granted patents then not granted patent applications, suggesting the courts were becoming more liberal in their decision to grant a synthetic biology patent. This is likely a response to the introduction of the human genome project, where gene sequencing was an emerging field with no previous patents. Between 1999-2009, the ratio of accepted patents to unaccepted patents begins decreasing, suggesting more and more overlap of sequencing patents and potentially a rise in open-access to research. That being said between 2009-2019, the percentage of granted patents begins to rise again, likely in response to developments in technology like Crispr and Cas9, which are created around 2005 and produce increasing innovation. Based on these trends, it seems that after revolutionary synthetic biology technologies are introduced there is an increase in the number of patents the courts are willing to grant, as companies and universities are creating developments in previously uncharted territory. In the case of the developments of the 90s, this increase is followed by a period with fewer granted patents, as distinguishing new discoveries becomes more difficult. Based on this dataset, it seems that with the exponential new advancements of synthetic biology, the courts will continue to grant patents, limiting open-access to research, as long as the field does not become over-saturated with a single technology. </a:t>
            </a:r>
            <a:endParaRPr/>
          </a:p>
          <a:p>
            <a:pPr indent="0" lvl="0" marL="0" marR="0" rtl="0" algn="l">
              <a:spcBef>
                <a:spcPts val="0"/>
              </a:spcBef>
              <a:spcAft>
                <a:spcPts val="0"/>
              </a:spcAft>
              <a:buNone/>
            </a:pPr>
            <a:r>
              <a:t/>
            </a:r>
            <a:endParaRPr b="0" i="0" sz="235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rPr b="1" i="0" lang="en-US" sz="2350" u="none" cap="none" strike="noStrike">
                <a:solidFill>
                  <a:schemeClr val="dk1"/>
                </a:solidFill>
                <a:latin typeface="Gill Sans"/>
                <a:ea typeface="Gill Sans"/>
                <a:cs typeface="Gill Sans"/>
                <a:sym typeface="Gill Sans"/>
              </a:rPr>
              <a:t>Patent Applicants: Private Companies vs. Universities:</a:t>
            </a:r>
            <a:endParaRPr/>
          </a:p>
          <a:p>
            <a:pPr indent="0" lvl="0" marL="0" marR="0" rtl="0" algn="l">
              <a:spcBef>
                <a:spcPts val="0"/>
              </a:spcBef>
              <a:spcAft>
                <a:spcPts val="0"/>
              </a:spcAft>
              <a:buNone/>
            </a:pPr>
            <a:r>
              <a:rPr b="0" i="0" lang="en-US" sz="2350" u="none" cap="none" strike="noStrike">
                <a:solidFill>
                  <a:schemeClr val="dk1"/>
                </a:solidFill>
                <a:latin typeface="Gill Sans"/>
                <a:ea typeface="Gill Sans"/>
                <a:cs typeface="Gill Sans"/>
                <a:sym typeface="Gill Sans"/>
              </a:rPr>
              <a:t>The percentage of synthetic biology patents universities are filing in comparison to the percentage filed by private companies has remained relatively consistent between the years of 1989-2014. The number of applications universities have filed has hovered around 20%, as unsurprisingly, private companies make up the majority of the patent applicants. That being said, in the past five years there has been an increase in patent applications coming from universities, the percentage reaching an all-time high of 30%. This trend suggests that public-sector universities, usually advocates of open-access research, are entering the patent race and trying to capitalize on new discoveries. From this data, we can infer that University patent applicants have remained roughly consistent, but in recent years, the tension between open-access to research and intellectual property rights, is falling in favor for intellectual property rights as universities. </a:t>
            </a:r>
            <a:endParaRPr/>
          </a:p>
          <a:p>
            <a:pPr indent="0" lvl="0" marL="0" marR="0" rtl="0" algn="l">
              <a:spcBef>
                <a:spcPts val="0"/>
              </a:spcBef>
              <a:spcAft>
                <a:spcPts val="0"/>
              </a:spcAft>
              <a:buNone/>
            </a:pPr>
            <a:r>
              <a:t/>
            </a:r>
            <a:endParaRPr b="0" i="0" sz="235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rPr b="1" i="0" lang="en-US" sz="2350" u="none" cap="none" strike="noStrike">
                <a:solidFill>
                  <a:schemeClr val="dk1"/>
                </a:solidFill>
                <a:latin typeface="Gill Sans"/>
                <a:ea typeface="Gill Sans"/>
                <a:cs typeface="Gill Sans"/>
                <a:sym typeface="Gill Sans"/>
              </a:rPr>
              <a:t>CPC Patent Classifications:</a:t>
            </a:r>
            <a:endParaRPr/>
          </a:p>
          <a:p>
            <a:pPr indent="0" lvl="0" marL="0" marR="0" rtl="0" algn="l">
              <a:spcBef>
                <a:spcPts val="0"/>
              </a:spcBef>
              <a:spcAft>
                <a:spcPts val="0"/>
              </a:spcAft>
              <a:buNone/>
            </a:pPr>
            <a:r>
              <a:rPr b="0" i="0" lang="en-US" sz="2350" u="none" cap="none" strike="noStrike">
                <a:solidFill>
                  <a:schemeClr val="dk1"/>
                </a:solidFill>
                <a:latin typeface="Gill Sans"/>
                <a:ea typeface="Gill Sans"/>
                <a:cs typeface="Gill Sans"/>
                <a:sym typeface="Gill Sans"/>
              </a:rPr>
              <a:t>From 1989-2009, the two highest CPC classifications for synthetic biology patents are “Medicinal preparations containing peptides” and “fusion polypeptide.” This correlates with the early stages of synthetic biology development.  Advancements in this field began with programming proteins and small biological units. In designing proteins, polypeptide chains are engineered to fold and combine.  A large number of patents from 1989-2009 are categorized by these CPCs because peptides, and polypeptides are the building blocks for synthetic biology.  As time goes on, the classifications of the patents become more complex. From 2009-2019, the classification shifts to “comprising antibodies” and “mixtures of active ingredients.” This is a trend in synthetic biology, where researchers are able to create antibody forms to aid in diagnosis and treatment of diseases.  As the classifications of the patents becomes more complex, and the number of patents increase, it reflects a specialization toward market application, or a reflection of a turn toward intellectual property rights. </a:t>
            </a:r>
            <a:endParaRPr/>
          </a:p>
        </p:txBody>
      </p:sp>
      <p:sp>
        <p:nvSpPr>
          <p:cNvPr id="99" name="Google Shape;99;p1"/>
          <p:cNvSpPr txBox="1"/>
          <p:nvPr/>
        </p:nvSpPr>
        <p:spPr>
          <a:xfrm>
            <a:off x="26049225" y="4447038"/>
            <a:ext cx="10662427"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200" u="none" cap="none" strike="noStrike">
                <a:solidFill>
                  <a:srgbClr val="3F3F3F"/>
                </a:solidFill>
                <a:latin typeface="Montserrat ExtraBold"/>
                <a:ea typeface="Montserrat ExtraBold"/>
                <a:cs typeface="Montserrat ExtraBold"/>
                <a:sym typeface="Montserrat ExtraBold"/>
              </a:rPr>
              <a:t>Analysis </a:t>
            </a:r>
            <a:endParaRPr/>
          </a:p>
        </p:txBody>
      </p:sp>
      <p:sp>
        <p:nvSpPr>
          <p:cNvPr id="100" name="Google Shape;100;p1"/>
          <p:cNvSpPr/>
          <p:nvPr/>
        </p:nvSpPr>
        <p:spPr>
          <a:xfrm>
            <a:off x="25887620" y="24184825"/>
            <a:ext cx="11728669" cy="8491439"/>
          </a:xfrm>
          <a:prstGeom prst="roundRect">
            <a:avLst>
              <a:gd fmla="val 1592" name="adj"/>
            </a:avLst>
          </a:prstGeom>
          <a:solidFill>
            <a:srgbClr val="E3E3E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400" u="none" cap="none" strike="noStrike">
              <a:solidFill>
                <a:schemeClr val="dk1"/>
              </a:solidFill>
              <a:latin typeface="Gill Sans"/>
              <a:ea typeface="Gill Sans"/>
              <a:cs typeface="Gill Sans"/>
              <a:sym typeface="Gill Sans"/>
            </a:endParaRPr>
          </a:p>
        </p:txBody>
      </p:sp>
      <p:sp>
        <p:nvSpPr>
          <p:cNvPr id="101" name="Google Shape;101;p1"/>
          <p:cNvSpPr txBox="1"/>
          <p:nvPr/>
        </p:nvSpPr>
        <p:spPr>
          <a:xfrm>
            <a:off x="26523859" y="24793270"/>
            <a:ext cx="10662427" cy="794063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3000" u="none" cap="none" strike="noStrike">
                <a:solidFill>
                  <a:schemeClr val="dk1"/>
                </a:solidFill>
                <a:latin typeface="Gill Sans"/>
                <a:ea typeface="Gill Sans"/>
                <a:cs typeface="Gill Sans"/>
                <a:sym typeface="Gill Sans"/>
              </a:rPr>
              <a:t>The increase in percentage of patents which are granted, the number of patents filed by universities, and the complexity of the patent classifications suggests that synthetic biology may be heading in the direction of intellectual property rights.  While the nature of DNA sequencing makes it difficult to locate a patent, it seems that where naturally occurring sequences may be open for research, companies and universities are attempting more and more to put copyright on their alterations in order to capitalize on this quickly expanding field. I recognize the limitations of this study, as it only looks at very broad data in order to make inferences about the field of synthetic biology and law. If given more time, I would have done more content analysis of the patents themselves using topic-modeling and sentiment analysis, as well as of the scholarly articles on synthetic biology. This would have given me an idea of how the tension between open-access to research and intellectual property rights is progressing, and how that affects the types of problems addressed in the research. </a:t>
            </a:r>
            <a:endParaRPr b="0" i="0" sz="3000" u="none" cap="none" strike="noStrike">
              <a:solidFill>
                <a:srgbClr val="595959"/>
              </a:solidFill>
              <a:latin typeface="Domine"/>
              <a:ea typeface="Domine"/>
              <a:cs typeface="Domine"/>
              <a:sym typeface="Domine"/>
            </a:endParaRPr>
          </a:p>
        </p:txBody>
      </p:sp>
      <p:sp>
        <p:nvSpPr>
          <p:cNvPr id="102" name="Google Shape;102;p1"/>
          <p:cNvSpPr txBox="1"/>
          <p:nvPr/>
        </p:nvSpPr>
        <p:spPr>
          <a:xfrm>
            <a:off x="26074938" y="24338630"/>
            <a:ext cx="10662427"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200" u="none" cap="none" strike="noStrike">
                <a:solidFill>
                  <a:srgbClr val="3F3F3F"/>
                </a:solidFill>
                <a:latin typeface="Montserrat ExtraBold"/>
                <a:ea typeface="Montserrat ExtraBold"/>
                <a:cs typeface="Montserrat ExtraBold"/>
                <a:sym typeface="Montserrat ExtraBold"/>
              </a:rPr>
              <a:t>Conclusion</a:t>
            </a:r>
            <a:endParaRPr/>
          </a:p>
        </p:txBody>
      </p:sp>
      <p:sp>
        <p:nvSpPr>
          <p:cNvPr id="103" name="Google Shape;103;p1"/>
          <p:cNvSpPr/>
          <p:nvPr/>
        </p:nvSpPr>
        <p:spPr>
          <a:xfrm>
            <a:off x="321392" y="17867259"/>
            <a:ext cx="11728669" cy="11331341"/>
          </a:xfrm>
          <a:prstGeom prst="roundRect">
            <a:avLst>
              <a:gd fmla="val 1711" name="adj"/>
            </a:avLst>
          </a:prstGeom>
          <a:solidFill>
            <a:srgbClr val="A0BEC8">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400" u="none" cap="none" strike="noStrike">
              <a:solidFill>
                <a:schemeClr val="dk1"/>
              </a:solidFill>
              <a:latin typeface="Gill Sans"/>
              <a:ea typeface="Gill Sans"/>
              <a:cs typeface="Gill Sans"/>
              <a:sym typeface="Gill Sans"/>
            </a:endParaRPr>
          </a:p>
        </p:txBody>
      </p:sp>
      <p:sp>
        <p:nvSpPr>
          <p:cNvPr id="104" name="Google Shape;104;p1"/>
          <p:cNvSpPr/>
          <p:nvPr/>
        </p:nvSpPr>
        <p:spPr>
          <a:xfrm>
            <a:off x="178979" y="8363000"/>
            <a:ext cx="11764002" cy="9145604"/>
          </a:xfrm>
          <a:prstGeom prst="roundRect">
            <a:avLst>
              <a:gd fmla="val 2004" name="adj"/>
            </a:avLst>
          </a:prstGeom>
          <a:solidFill>
            <a:srgbClr val="E3E3E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2600" u="none" cap="none" strike="noStrike">
                <a:solidFill>
                  <a:schemeClr val="dk1"/>
                </a:solidFill>
                <a:latin typeface="Gill Sans"/>
                <a:ea typeface="Gill Sans"/>
                <a:cs typeface="Gill Sans"/>
                <a:sym typeface="Gill Sans"/>
              </a:rPr>
              <a:t>In this project, I analyze three synthetic biology patent datasets provided by lens.org to examine the change in trends in the field of synthetic biology from 1989-2019. I do so by dividing the thirty year period into 5-year increments and examining the trends within each dataset. The first dataset consists of the document types, or the ratio of patent applications to granted patents. This ratio helps to demonstrate the direction the court is moving in terms of it’s willingness to grant patents. The second dataset consists of the percentages of synthetic biology patent applicants filed by private companies, compared with the percentage of applicants filed by universities. This dataset helps to examine the shift in who</a:t>
            </a:r>
            <a:r>
              <a:rPr b="0" i="1" lang="en-US" sz="2600" u="none" cap="none" strike="noStrike">
                <a:solidFill>
                  <a:schemeClr val="dk1"/>
                </a:solidFill>
                <a:latin typeface="Gill Sans"/>
                <a:ea typeface="Gill Sans"/>
                <a:cs typeface="Gill Sans"/>
                <a:sym typeface="Gill Sans"/>
              </a:rPr>
              <a:t> </a:t>
            </a:r>
            <a:r>
              <a:rPr b="0" i="0" lang="en-US" sz="2600" u="none" cap="none" strike="noStrike">
                <a:solidFill>
                  <a:schemeClr val="dk1"/>
                </a:solidFill>
                <a:latin typeface="Gill Sans"/>
                <a:ea typeface="Gill Sans"/>
                <a:cs typeface="Gill Sans"/>
                <a:sym typeface="Gill Sans"/>
              </a:rPr>
              <a:t>is filing synthetic biology patents, which reflects the contributions of the public and private sector.  The third dataset consists of the top three CPCs, Cooperative Patent Classifications, for each 5 year period. This dataset demonstrates the shift in topics over the years, based on how the patent is classified. The graph below (provided by lens.org) demonstrates the extreme rise in the number of patent applications in the last 30 years.</a:t>
            </a:r>
            <a:endParaRPr/>
          </a:p>
          <a:p>
            <a:pPr indent="0" lvl="0" marL="0" marR="0" rtl="0" algn="l">
              <a:spcBef>
                <a:spcPts val="0"/>
              </a:spcBef>
              <a:spcAft>
                <a:spcPts val="0"/>
              </a:spcAft>
              <a:buNone/>
            </a:pPr>
            <a:br>
              <a:rPr b="0" i="0" lang="en-US" sz="9600" u="none" cap="none" strike="noStrike">
                <a:solidFill>
                  <a:schemeClr val="dk1"/>
                </a:solidFill>
                <a:latin typeface="Gill Sans"/>
                <a:ea typeface="Gill Sans"/>
                <a:cs typeface="Gill Sans"/>
                <a:sym typeface="Gill Sans"/>
              </a:rPr>
            </a:br>
            <a:endParaRPr b="0" i="0" sz="8400" u="none" cap="none" strike="noStrike">
              <a:solidFill>
                <a:schemeClr val="dk1"/>
              </a:solidFill>
              <a:latin typeface="Gill Sans"/>
              <a:ea typeface="Gill Sans"/>
              <a:cs typeface="Gill Sans"/>
              <a:sym typeface="Gill Sans"/>
            </a:endParaRPr>
          </a:p>
        </p:txBody>
      </p:sp>
      <p:sp>
        <p:nvSpPr>
          <p:cNvPr id="105" name="Google Shape;105;p1"/>
          <p:cNvSpPr txBox="1"/>
          <p:nvPr/>
        </p:nvSpPr>
        <p:spPr>
          <a:xfrm>
            <a:off x="379735" y="17773852"/>
            <a:ext cx="10662427"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200" u="none" cap="none" strike="noStrike">
                <a:solidFill>
                  <a:srgbClr val="3F3F3F"/>
                </a:solidFill>
                <a:latin typeface="Montserrat ExtraBold"/>
                <a:ea typeface="Montserrat ExtraBold"/>
                <a:cs typeface="Montserrat ExtraBold"/>
                <a:sym typeface="Montserrat ExtraBold"/>
              </a:rPr>
              <a:t>Introduction</a:t>
            </a:r>
            <a:endParaRPr/>
          </a:p>
        </p:txBody>
      </p:sp>
      <p:sp>
        <p:nvSpPr>
          <p:cNvPr id="106" name="Google Shape;106;p1"/>
          <p:cNvSpPr/>
          <p:nvPr/>
        </p:nvSpPr>
        <p:spPr>
          <a:xfrm>
            <a:off x="12730762" y="4429429"/>
            <a:ext cx="12689572" cy="33082726"/>
          </a:xfrm>
          <a:prstGeom prst="roundRect">
            <a:avLst>
              <a:gd fmla="val 2700" name="adj"/>
            </a:avLst>
          </a:prstGeom>
          <a:solidFill>
            <a:srgbClr val="E3E3E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chemeClr val="dk1"/>
              </a:solidFill>
              <a:latin typeface="Gill Sans"/>
              <a:ea typeface="Gill Sans"/>
              <a:cs typeface="Gill Sans"/>
              <a:sym typeface="Gill Sans"/>
            </a:endParaRPr>
          </a:p>
        </p:txBody>
      </p:sp>
      <p:sp>
        <p:nvSpPr>
          <p:cNvPr id="107" name="Google Shape;107;p1"/>
          <p:cNvSpPr txBox="1"/>
          <p:nvPr/>
        </p:nvSpPr>
        <p:spPr>
          <a:xfrm>
            <a:off x="13006649" y="4557749"/>
            <a:ext cx="10662427"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200" u="none" cap="none" strike="noStrike">
                <a:solidFill>
                  <a:srgbClr val="3F3F3F"/>
                </a:solidFill>
                <a:latin typeface="Montserrat ExtraBold"/>
                <a:ea typeface="Montserrat ExtraBold"/>
                <a:cs typeface="Montserrat ExtraBold"/>
                <a:sym typeface="Montserrat ExtraBold"/>
              </a:rPr>
              <a:t>Results</a:t>
            </a:r>
            <a:endParaRPr/>
          </a:p>
        </p:txBody>
      </p:sp>
      <p:sp>
        <p:nvSpPr>
          <p:cNvPr id="108" name="Google Shape;108;p1"/>
          <p:cNvSpPr/>
          <p:nvPr/>
        </p:nvSpPr>
        <p:spPr>
          <a:xfrm>
            <a:off x="335324" y="29251428"/>
            <a:ext cx="11671714" cy="8768112"/>
          </a:xfrm>
          <a:prstGeom prst="roundRect">
            <a:avLst>
              <a:gd fmla="val 1592" name="adj"/>
            </a:avLst>
          </a:prstGeom>
          <a:solidFill>
            <a:srgbClr val="E3E3E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i="0" sz="3000" u="none" cap="none" strike="noStrike">
              <a:solidFill>
                <a:schemeClr val="dk1"/>
              </a:solidFill>
              <a:latin typeface="Gill Sans"/>
              <a:ea typeface="Gill Sans"/>
              <a:cs typeface="Gill Sans"/>
              <a:sym typeface="Gill Sans"/>
            </a:endParaRPr>
          </a:p>
          <a:p>
            <a:pPr indent="0" lvl="0" marL="0" marR="0" rtl="0" algn="l">
              <a:spcBef>
                <a:spcPts val="0"/>
              </a:spcBef>
              <a:spcAft>
                <a:spcPts val="0"/>
              </a:spcAft>
              <a:buNone/>
            </a:pPr>
            <a:r>
              <a:rPr b="0" i="0" lang="en-US" sz="3000" u="none" cap="none" strike="noStrike">
                <a:solidFill>
                  <a:schemeClr val="dk1"/>
                </a:solidFill>
                <a:latin typeface="Gill Sans"/>
                <a:ea typeface="Gill Sans"/>
                <a:cs typeface="Gill Sans"/>
                <a:sym typeface="Gill Sans"/>
              </a:rPr>
              <a:t>In order to examine these trends, I used data on over 500,000 synthetic biology patents from lens.org. I put a filter on the data in order to divide it into 5 year increments spanning from 1989-2019. For the first dataset, document types, I took the number of patent applications and compared it to the number of granted patents in a percentage bar graph. I did this for each 5-year increment and displayed these ratios next to each other. For the second dataset, the applicants, I looked at the data for the top 100 applicants for synthetic biology patents. The data included how many patents each applicant had filed. I then divided the applicants into private companies and universities. I added the total number of applications for private companies, and then the total number of applications for universities. I did this for each 5-year increment and compared this data in a percentage bar graph. For the third dataset, I looked at the top three CDC classifications for each 5 year increment. I put every 5 year increment into its own pie chart with the percentages of each of the top three classifications listed. I used the same color for each CDC classification in order to demonstrate the shift in classifications over time. </a:t>
            </a:r>
            <a:endParaRPr/>
          </a:p>
        </p:txBody>
      </p:sp>
      <p:sp>
        <p:nvSpPr>
          <p:cNvPr id="109" name="Google Shape;109;p1"/>
          <p:cNvSpPr txBox="1"/>
          <p:nvPr/>
        </p:nvSpPr>
        <p:spPr>
          <a:xfrm>
            <a:off x="279356" y="29183088"/>
            <a:ext cx="10662427"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4200" u="none" cap="none" strike="noStrike">
                <a:solidFill>
                  <a:srgbClr val="3F3F3F"/>
                </a:solidFill>
                <a:latin typeface="Montserrat ExtraBold"/>
                <a:ea typeface="Montserrat ExtraBold"/>
                <a:cs typeface="Montserrat ExtraBold"/>
                <a:sym typeface="Montserrat ExtraBold"/>
              </a:rPr>
              <a:t>Methodology </a:t>
            </a:r>
            <a:endParaRPr/>
          </a:p>
        </p:txBody>
      </p:sp>
      <p:pic>
        <p:nvPicPr>
          <p:cNvPr id="110" name="Google Shape;110;p1"/>
          <p:cNvPicPr preferRelativeResize="0"/>
          <p:nvPr/>
        </p:nvPicPr>
        <p:blipFill rotWithShape="1">
          <a:blip r:embed="rId4">
            <a:alphaModFix/>
          </a:blip>
          <a:srcRect b="0" l="0" r="0" t="0"/>
          <a:stretch/>
        </p:blipFill>
        <p:spPr>
          <a:xfrm>
            <a:off x="12732518" y="5470337"/>
            <a:ext cx="12524933" cy="7984960"/>
          </a:xfrm>
          <a:prstGeom prst="rect">
            <a:avLst/>
          </a:prstGeom>
          <a:noFill/>
          <a:ln>
            <a:noFill/>
          </a:ln>
        </p:spPr>
      </p:pic>
      <p:pic>
        <p:nvPicPr>
          <p:cNvPr id="111" name="Google Shape;111;p1"/>
          <p:cNvPicPr preferRelativeResize="0"/>
          <p:nvPr/>
        </p:nvPicPr>
        <p:blipFill rotWithShape="1">
          <a:blip r:embed="rId5">
            <a:alphaModFix/>
          </a:blip>
          <a:srcRect b="0" l="0" r="0" t="0"/>
          <a:stretch/>
        </p:blipFill>
        <p:spPr>
          <a:xfrm>
            <a:off x="12672790" y="13593144"/>
            <a:ext cx="12493595" cy="8088343"/>
          </a:xfrm>
          <a:prstGeom prst="rect">
            <a:avLst/>
          </a:prstGeom>
          <a:noFill/>
          <a:ln>
            <a:noFill/>
          </a:ln>
        </p:spPr>
      </p:pic>
      <p:sp>
        <p:nvSpPr>
          <p:cNvPr id="112" name="Google Shape;112;p1"/>
          <p:cNvSpPr txBox="1"/>
          <p:nvPr/>
        </p:nvSpPr>
        <p:spPr>
          <a:xfrm flipH="1">
            <a:off x="14614473" y="22310438"/>
            <a:ext cx="11682680" cy="21155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3000" u="none" cap="none" strike="noStrike">
                <a:solidFill>
                  <a:schemeClr val="dk1"/>
                </a:solidFill>
                <a:latin typeface="Gill Sans"/>
                <a:ea typeface="Gill Sans"/>
                <a:cs typeface="Gill Sans"/>
                <a:sym typeface="Gill Sans"/>
              </a:rPr>
              <a:t>Synthetic Biology Patent CPC Classifications: 1989-2019</a:t>
            </a:r>
            <a:endParaRPr/>
          </a:p>
          <a:p>
            <a:pPr indent="0" lvl="0" marL="0" marR="0" rtl="0" algn="l">
              <a:spcBef>
                <a:spcPts val="0"/>
              </a:spcBef>
              <a:spcAft>
                <a:spcPts val="0"/>
              </a:spcAft>
              <a:buNone/>
            </a:pPr>
            <a:r>
              <a:t/>
            </a:r>
            <a:endParaRPr sz="10147">
              <a:solidFill>
                <a:schemeClr val="dk1"/>
              </a:solidFill>
              <a:latin typeface="Gill Sans"/>
              <a:ea typeface="Gill Sans"/>
              <a:cs typeface="Gill Sans"/>
              <a:sym typeface="Gill Sans"/>
            </a:endParaRPr>
          </a:p>
        </p:txBody>
      </p:sp>
      <p:pic>
        <p:nvPicPr>
          <p:cNvPr id="113" name="Google Shape;113;p1"/>
          <p:cNvPicPr preferRelativeResize="0"/>
          <p:nvPr/>
        </p:nvPicPr>
        <p:blipFill rotWithShape="1">
          <a:blip r:embed="rId6">
            <a:alphaModFix/>
          </a:blip>
          <a:srcRect b="0" l="0" r="0" t="0"/>
          <a:stretch/>
        </p:blipFill>
        <p:spPr>
          <a:xfrm>
            <a:off x="1798144" y="14293595"/>
            <a:ext cx="8566546" cy="3226560"/>
          </a:xfrm>
          <a:prstGeom prst="rect">
            <a:avLst/>
          </a:prstGeom>
          <a:noFill/>
          <a:ln>
            <a:noFill/>
          </a:ln>
        </p:spPr>
      </p:pic>
      <p:pic>
        <p:nvPicPr>
          <p:cNvPr id="114" name="Google Shape;114;p1"/>
          <p:cNvPicPr preferRelativeResize="0"/>
          <p:nvPr/>
        </p:nvPicPr>
        <p:blipFill rotWithShape="1">
          <a:blip r:embed="rId7">
            <a:alphaModFix/>
          </a:blip>
          <a:srcRect b="0" l="0" r="0" t="0"/>
          <a:stretch/>
        </p:blipFill>
        <p:spPr>
          <a:xfrm>
            <a:off x="13006649" y="23014338"/>
            <a:ext cx="12250801" cy="7803886"/>
          </a:xfrm>
          <a:prstGeom prst="rect">
            <a:avLst/>
          </a:prstGeom>
          <a:noFill/>
          <a:ln>
            <a:noFill/>
          </a:ln>
        </p:spPr>
      </p:pic>
      <p:pic>
        <p:nvPicPr>
          <p:cNvPr id="115" name="Google Shape;115;p1"/>
          <p:cNvPicPr preferRelativeResize="0"/>
          <p:nvPr/>
        </p:nvPicPr>
        <p:blipFill rotWithShape="1">
          <a:blip r:embed="rId8">
            <a:alphaModFix/>
          </a:blip>
          <a:srcRect b="0" l="0" r="0" t="0"/>
          <a:stretch/>
        </p:blipFill>
        <p:spPr>
          <a:xfrm>
            <a:off x="13834286" y="31211519"/>
            <a:ext cx="10586438" cy="6099406"/>
          </a:xfrm>
          <a:prstGeom prst="rect">
            <a:avLst/>
          </a:prstGeom>
          <a:noFill/>
          <a:ln>
            <a:noFill/>
          </a:ln>
        </p:spPr>
      </p:pic>
      <p:sp>
        <p:nvSpPr>
          <p:cNvPr id="116" name="Google Shape;116;p1"/>
          <p:cNvSpPr/>
          <p:nvPr/>
        </p:nvSpPr>
        <p:spPr>
          <a:xfrm>
            <a:off x="178979" y="4535198"/>
            <a:ext cx="11871082" cy="3487936"/>
          </a:xfrm>
          <a:prstGeom prst="roundRect">
            <a:avLst>
              <a:gd fmla="val 3948" name="adj"/>
            </a:avLst>
          </a:prstGeom>
          <a:solidFill>
            <a:srgbClr val="E3E3E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b="0" sz="3000" u="none">
              <a:solidFill>
                <a:schemeClr val="dk1"/>
              </a:solidFill>
              <a:latin typeface="Gill Sans"/>
              <a:ea typeface="Gill Sans"/>
              <a:cs typeface="Gill Sans"/>
              <a:sym typeface="Gill Sans"/>
            </a:endParaRPr>
          </a:p>
          <a:p>
            <a:pPr indent="0" lvl="0" marL="0" marR="0" rtl="0" algn="l">
              <a:spcBef>
                <a:spcPts val="0"/>
              </a:spcBef>
              <a:spcAft>
                <a:spcPts val="0"/>
              </a:spcAft>
              <a:buNone/>
            </a:pPr>
            <a:r>
              <a:rPr b="0" lang="en-US" sz="3000" u="none">
                <a:solidFill>
                  <a:schemeClr val="dk1"/>
                </a:solidFill>
                <a:latin typeface="Gill Sans"/>
                <a:ea typeface="Gill Sans"/>
                <a:cs typeface="Gill Sans"/>
                <a:sym typeface="Gill Sans"/>
              </a:rPr>
              <a:t>Synthetic biology is an exciting new field arising out of the combination of biological sciences and engineering practices. One of the biggest questions is whether the groundbreaking discoveries of this field will be restricted within IP portfolios of private companies or will they be freely accessible in open-source repositories.  This project uses data analytics to begin to explore this question. </a:t>
            </a:r>
            <a:endParaRPr/>
          </a:p>
        </p:txBody>
      </p:sp>
      <p:sp>
        <p:nvSpPr>
          <p:cNvPr id="117" name="Google Shape;117;p1"/>
          <p:cNvSpPr txBox="1"/>
          <p:nvPr/>
        </p:nvSpPr>
        <p:spPr>
          <a:xfrm>
            <a:off x="178979" y="4497640"/>
            <a:ext cx="10863183"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200" u="none">
                <a:solidFill>
                  <a:srgbClr val="3F3F3F"/>
                </a:solidFill>
                <a:latin typeface="Montserrat ExtraBold"/>
                <a:ea typeface="Montserrat ExtraBold"/>
                <a:cs typeface="Montserrat ExtraBold"/>
                <a:sym typeface="Montserrat ExtraBold"/>
              </a:rPr>
              <a:t>Research Question</a:t>
            </a:r>
            <a:endParaRPr/>
          </a:p>
        </p:txBody>
      </p:sp>
      <p:sp>
        <p:nvSpPr>
          <p:cNvPr id="118" name="Google Shape;118;p1"/>
          <p:cNvSpPr txBox="1"/>
          <p:nvPr/>
        </p:nvSpPr>
        <p:spPr>
          <a:xfrm>
            <a:off x="178979" y="8235015"/>
            <a:ext cx="10863183" cy="73866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4200" u="none">
                <a:solidFill>
                  <a:srgbClr val="3F3F3F"/>
                </a:solidFill>
                <a:latin typeface="Montserrat ExtraBold"/>
                <a:ea typeface="Montserrat ExtraBold"/>
                <a:cs typeface="Montserrat ExtraBold"/>
                <a:sym typeface="Montserrat ExtraBold"/>
              </a:rPr>
              <a:t>Abstract</a:t>
            </a:r>
            <a:endParaRPr/>
          </a:p>
        </p:txBody>
      </p:sp>
      <p:sp>
        <p:nvSpPr>
          <p:cNvPr id="119" name="Google Shape;119;p1"/>
          <p:cNvSpPr txBox="1"/>
          <p:nvPr/>
        </p:nvSpPr>
        <p:spPr>
          <a:xfrm>
            <a:off x="535597" y="17892323"/>
            <a:ext cx="11091641" cy="1117228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3000">
              <a:solidFill>
                <a:schemeClr val="dk1"/>
              </a:solidFill>
              <a:latin typeface="Gill Sans"/>
              <a:ea typeface="Gill Sans"/>
              <a:cs typeface="Gill Sans"/>
              <a:sym typeface="Gill Sans"/>
            </a:endParaRPr>
          </a:p>
          <a:p>
            <a:pPr indent="0" lvl="0" marL="0" marR="0" rtl="0" algn="l">
              <a:spcBef>
                <a:spcPts val="0"/>
              </a:spcBef>
              <a:spcAft>
                <a:spcPts val="0"/>
              </a:spcAft>
              <a:buNone/>
            </a:pPr>
            <a:r>
              <a:rPr lang="en-US" sz="3000">
                <a:solidFill>
                  <a:schemeClr val="dk1"/>
                </a:solidFill>
                <a:latin typeface="Gill Sans"/>
                <a:ea typeface="Gill Sans"/>
                <a:cs typeface="Gill Sans"/>
                <a:sym typeface="Gill Sans"/>
              </a:rPr>
              <a:t>Synthetic Biology brings together the precision of engineering with biology, producing genetic advancements at a rapid rate. With this synthesis comes a tension in intellectual property rights. In the past, engineering and computer scientists have conformed to a more open-source model where discoveries are shared and built upon. The field of biology on the other hand has adhered more strictly to patenting model. This tension produces a debate in the field of synthetic biology about the merits of patenting vs. open source methods. To make matters more complicated, genetic engineering is very difficult to patent because DNA sequences occur naturally, and new alterations often build on each other. In 2013, the Supreme Court ruled on “Assoc. for Molecular Pathology v. Myriad Genetics, Inc.” The Court distinguished between a “naturally-occurring DNA segment”  and “cDNA”, or complementary DNA. They state that naturally occurring nucleotide sequences are not patentable, even if they are isolated, but cDNA is patentable because it does not occur naturally. Additionally, even in cases where intellectual property rights apply, the field of synthetic biology is so interdisciplinary that it can be difficult to locate ongoing patent claims through keyword searches. It is almost impossible to prove a specific sequence is not already covered by a patent claim. To examine this tension, I decided to compare the trends over time in published patents on synthetic biology, looking specifically at trends in applicants, patent types, and CPC classifications. </a:t>
            </a:r>
            <a:endParaRPr/>
          </a:p>
        </p:txBody>
      </p:sp>
      <p:sp>
        <p:nvSpPr>
          <p:cNvPr id="120" name="Google Shape;120;p1"/>
          <p:cNvSpPr txBox="1"/>
          <p:nvPr/>
        </p:nvSpPr>
        <p:spPr>
          <a:xfrm>
            <a:off x="26420741" y="33521463"/>
            <a:ext cx="11069850" cy="89255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600">
                <a:solidFill>
                  <a:schemeClr val="dk1"/>
                </a:solidFill>
                <a:latin typeface="Gill Sans"/>
                <a:ea typeface="Gill Sans"/>
                <a:cs typeface="Gill Sans"/>
                <a:sym typeface="Gill Sans"/>
              </a:rPr>
              <a:t>I would like to thank Professor Chun and Professor Elkins for their help with this project, and for the amazing opportunity to take a digital humanities course.</a:t>
            </a:r>
            <a:endParaRPr/>
          </a:p>
        </p:txBody>
      </p:sp>
      <p:sp>
        <p:nvSpPr>
          <p:cNvPr id="121" name="Google Shape;121;p1"/>
          <p:cNvSpPr txBox="1"/>
          <p:nvPr/>
        </p:nvSpPr>
        <p:spPr>
          <a:xfrm flipH="1">
            <a:off x="9236366" y="1520431"/>
            <a:ext cx="19932069" cy="103105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6100">
                <a:solidFill>
                  <a:schemeClr val="dk1"/>
                </a:solidFill>
                <a:latin typeface="Gill Sans"/>
                <a:ea typeface="Gill Sans"/>
                <a:cs typeface="Gill Sans"/>
                <a:sym typeface="Gill Sans"/>
              </a:rPr>
              <a:t>Prog</a:t>
            </a:r>
            <a:r>
              <a:rPr lang="en-US" sz="6100">
                <a:solidFill>
                  <a:schemeClr val="dk1"/>
                </a:solidFill>
                <a:latin typeface="Gill Sans"/>
                <a:ea typeface="Gill Sans"/>
                <a:cs typeface="Gill Sans"/>
                <a:sym typeface="Gill Sans"/>
              </a:rPr>
              <a:t>ram</a:t>
            </a:r>
            <a:r>
              <a:rPr lang="en-US" sz="6100">
                <a:solidFill>
                  <a:schemeClr val="dk1"/>
                </a:solidFill>
                <a:latin typeface="Gill Sans"/>
                <a:ea typeface="Gill Sans"/>
                <a:cs typeface="Gill Sans"/>
                <a:sym typeface="Gill Sans"/>
              </a:rPr>
              <a:t>ming Humanity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Graphicsland/MakeSigns.com</dc:creator>
</cp:coreProperties>
</file>